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10287000" cx="18288000"/>
  <p:notesSz cx="6858000" cy="9144000"/>
  <p:embeddedFontLst>
    <p:embeddedFont>
      <p:font typeface="Proxima Nova"/>
      <p:regular r:id="rId52"/>
      <p:bold r:id="rId53"/>
      <p:italic r:id="rId54"/>
      <p:boldItalic r:id="rId55"/>
    </p:embeddedFont>
    <p:embeddedFont>
      <p:font typeface="Proxima Nova Semibold"/>
      <p:regular r:id="rId56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7EEA7-04EC-4776-A045-91E18BA9A31E}">
  <a:tblStyle styleId="{BB67EEA7-04EC-4776-A045-91E18BA9A31E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FFF1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7D4A30F-7568-4CB2-998B-0179F32FBB4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Semibold-bold.fntdata"/><Relationship Id="rId12" Type="http://schemas.openxmlformats.org/officeDocument/2006/relationships/slide" Target="slides/slide6.xml"/><Relationship Id="rId56" Type="http://schemas.openxmlformats.org/officeDocument/2006/relationships/font" Target="fonts/ProximaNovaSemibo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ProximaNova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ef4aa85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ef4aa85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0ef4aa851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0ef4aa851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ef4aa85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0ef4aa85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ef4aa85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ef4aa85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0ef4aa851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0ef4aa851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0ef4aa851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0ef4aa851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ef4aa85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ef4aa85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ef4aa851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0ef4aa851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6f911c6f3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86f911c6f3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0ef4aa851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0ef4aa851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75697e66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75697e66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0ef4aa851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0ef4aa851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a047d35a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a047d35a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c383ea19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c383ea19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6f911c6f3_2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6f911c6f3_2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6f911c6f3_2_2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6f911c6f3_2_2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86f911c6f3_2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86f911c6f3_2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9b1f32a38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9b1f32a38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4b803e0d4_5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4b803e0d4_5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a03a51cc0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a03a51cc0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a047d35a6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a047d35a6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75697e66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a75697e66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047d35a6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047d35a6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a75697e66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a75697e66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62bdfab06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62bdfab06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a62bdfab0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a62bdfab0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047d35a6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047d35a6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9f09c64a5c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9f09c64a5c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03a51cc0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03a51cc0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6f911c6f3_2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6f911c6f3_2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86f911c6f3_2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86f911c6f3_2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6f911c6f3_2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6f911c6f3_2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03a51cc0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03a51cc0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872e112002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872e112002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86f911c6f3_2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86f911c6f3_2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872e1120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872e1120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a03a51cc0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a03a51cc0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86f911c6f3_2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86f911c6f3_2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872e1aa85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872e1aa85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03a51cc0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03a51cc0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72e1aa851_6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72e1aa851_6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ef4aa85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0ef4aa85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603d3ff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603d3ff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c4278b4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c4278b4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2">
  <p:cSld name="CUSTOM_3_1_1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ри элемента">
  <p:cSld name="CUSTOM_3_1_1_2_2_1_1_1_1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1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 txBox="1"/>
          <p:nvPr>
            <p:ph idx="2" type="body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1" name="Google Shape;221;p11"/>
          <p:cNvSpPr txBox="1"/>
          <p:nvPr>
            <p:ph idx="3" type="body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b="0" l="7544" r="0" t="0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ольшая цифра">
  <p:cSld name="CUSTOM_3_1_1_2_2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 txBox="1"/>
          <p:nvPr>
            <p:ph idx="1" type="subTitle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b="1" sz="23000">
                <a:solidFill>
                  <a:srgbClr val="4BD0A0"/>
                </a:solidFill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 txBox="1"/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anchorCtr="0" anchor="t" bIns="91425" lIns="0" spcFirstLastPara="1" rIns="91425" wrap="square" tIns="126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2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CUSTOM_3_1_1_2_1">
    <p:bg>
      <p:bgPr>
        <a:solidFill>
          <a:srgbClr val="4BD0A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</a:t>
            </a:r>
            <a:r>
              <a:rPr lang="ru"/>
              <a:t>Добавьте пустую </a:t>
            </a:r>
            <a:r>
              <a:rPr lang="ru"/>
              <a:t>строку</a:t>
            </a:r>
            <a:r>
              <a:rPr lang="ru"/>
              <a:t>, для отделения заголовка от подзаголовка.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">
  <p:cSld name="CUSTOM_3_1_1_2_1_3">
    <p:bg>
      <p:bgPr>
        <a:solidFill>
          <a:srgbClr val="4BD0A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4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2" type="subTitle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anchorCtr="0" anchor="t" bIns="0" lIns="144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3" type="subTitle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anchorCtr="0" anchor="t" bIns="0" lIns="144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4"/>
          <p:cNvSpPr txBox="1"/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 2">
  <p:cSld name="CUSTOM_3_1_1_2_1_3_1">
    <p:bg>
      <p:bgPr>
        <a:solidFill>
          <a:srgbClr val="4BD0A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5"/>
          <p:cNvSpPr txBox="1"/>
          <p:nvPr>
            <p:ph idx="1" type="subTitle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anchorCtr="0" anchor="t" bIns="0" lIns="180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5"/>
          <p:cNvSpPr txBox="1"/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/>
          <p:nvPr>
            <p:ph idx="2" type="subTitle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anchorCtr="0" anchor="t" bIns="0" lIns="180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15"/>
          <p:cNvSpPr txBox="1"/>
          <p:nvPr>
            <p:ph idx="3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">
  <p:cSld name="CUSTOM_3_1_1_2_1_2">
    <p:bg>
      <p:bgPr>
        <a:solidFill>
          <a:srgbClr val="4BD0A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 txBox="1"/>
          <p:nvPr>
            <p:ph idx="1" type="subTitle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9" name="Google Shape;309;p16"/>
          <p:cNvSpPr txBox="1"/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2">
  <p:cSld name="CUSTOM_3_1_1_2_1_2_1">
    <p:bg>
      <p:bgPr>
        <a:solidFill>
          <a:srgbClr val="4BD0A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anchorCtr="0" anchor="t" bIns="0" lIns="0" spcFirstLastPara="1" rIns="91425" wrap="square" tIns="57600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7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1">
  <p:cSld name="CUSTOM_3_1_1_2_1_2_1_1">
    <p:bg>
      <p:bgPr>
        <a:solidFill>
          <a:srgbClr val="4BD0A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8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2">
  <p:cSld name="CUSTOM_3_1_1_2_1_2_1_1_1">
    <p:bg>
      <p:bgPr>
        <a:solidFill>
          <a:srgbClr val="4BD0A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9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3">
  <p:cSld name="CUSTOM_3_1_1_2_1_2_1_1_1_1">
    <p:bg>
      <p:bgPr>
        <a:solidFill>
          <a:srgbClr val="4BD0A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0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">
  <p:cSld name="CUSTOM_3_1_1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4">
  <p:cSld name="CUSTOM_3_1_1_2_1_2_1_1_1_1_1">
    <p:bg>
      <p:bgPr>
        <a:solidFill>
          <a:srgbClr val="4BD0A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1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изображением">
  <p:cSld name="CUSTOM_3_1_1_2_1_1">
    <p:bg>
      <p:bgPr>
        <a:solidFill>
          <a:srgbClr val="4BD0A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2"/>
          <p:cNvSpPr txBox="1"/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 Зелёный">
  <p:cSld name="CUSTOM_3_1_1_2_1_1_1">
    <p:bg>
      <p:bgPr>
        <a:solidFill>
          <a:srgbClr val="4BD0A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2">
  <p:cSld name="CUSTOM_3_1_1_3">
    <p:bg>
      <p:bgPr>
        <a:solidFill>
          <a:schemeClr val="lt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">
  <p:cSld name="CUSTOM_3_1_1_2">
    <p:bg>
      <p:bgPr>
        <a:solidFill>
          <a:schemeClr val="lt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ертикальный список">
  <p:cSld name="CUSTOM_3_1_1_2_2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7"/>
          <p:cNvSpPr txBox="1"/>
          <p:nvPr>
            <p:ph idx="1" type="body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27"/>
          <p:cNvSpPr txBox="1"/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картикой">
  <p:cSld name="CUSTOM_3_1_1_2_2_2">
    <p:bg>
      <p:bgPr>
        <a:solidFill>
          <a:schemeClr val="lt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fmla="val 4076" name="adj"/>
            </a:avLst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8"/>
          <p:cNvSpPr txBox="1"/>
          <p:nvPr>
            <p:ph idx="1" type="body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p28"/>
          <p:cNvSpPr txBox="1"/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/>
          <p:nvPr>
            <p:ph idx="2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 с фотографией">
  <p:cSld name="CUSTOM_3_1_1_2_2_1">
    <p:bg>
      <p:bgPr>
        <a:solidFill>
          <a:schemeClr val="lt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/>
          <p:nvPr>
            <p:ph idx="1" type="subTitle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29"/>
          <p:cNvSpPr txBox="1"/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anchorCtr="0" anchor="t" bIns="0" lIns="0" spcFirstLastPara="1" rIns="91425" wrap="square" tIns="12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">
  <p:cSld name="CUSTOM_3_1_1_2_2_1_1">
    <p:bg>
      <p:bgPr>
        <a:solidFill>
          <a:schemeClr val="lt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0"/>
          <p:cNvSpPr txBox="1"/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anchorCtr="0" anchor="t" bIns="0" lIns="0" spcFirstLastPara="1" rIns="91425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30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">
  <p:cSld name="CUSTOM_3_1_1_2_2_1_1_1"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/>
          <p:nvPr>
            <p:ph idx="1" type="subTitle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anchorCtr="0" anchor="t" bIns="0" lIns="0" spcFirstLastPara="1" rIns="0" wrap="square" tIns="144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8" name="Google Shape;468;p31"/>
          <p:cNvSpPr txBox="1"/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anchorCtr="0" anchor="t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31"/>
          <p:cNvSpPr txBox="1"/>
          <p:nvPr>
            <p:ph idx="2" type="subTitle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1"/>
          <p:cNvSpPr txBox="1"/>
          <p:nvPr>
            <p:ph idx="3" type="subTitle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1"/>
          <p:cNvSpPr txBox="1"/>
          <p:nvPr>
            <p:ph idx="4" type="subTitle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1"/>
          <p:cNvSpPr txBox="1"/>
          <p:nvPr>
            <p:ph idx="5" type="subTitle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ертикальный список">
  <p:cSld name="CUSTOM_3_1_1_2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 2">
  <p:cSld name="CUSTOM_3_1_1_2_2_1_1_1_2">
    <p:bg>
      <p:bgPr>
        <a:solidFill>
          <a:schemeClr val="lt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/>
          <p:nvPr>
            <p:ph idx="1" type="subTitle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anchorCtr="0" anchor="t" bIns="0" lIns="0" spcFirstLastPara="1" rIns="0" wrap="square" tIns="144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32"/>
          <p:cNvSpPr txBox="1"/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anchorCtr="0" anchor="t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32"/>
          <p:cNvSpPr txBox="1"/>
          <p:nvPr>
            <p:ph idx="2" type="subTitle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anchorCtr="0" anchor="t" bIns="0" lIns="0" spcFirstLastPara="1" rIns="360000" wrap="square" tIns="198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2"/>
          <p:cNvSpPr txBox="1"/>
          <p:nvPr>
            <p:ph idx="3" type="subTitle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32"/>
          <p:cNvSpPr txBox="1"/>
          <p:nvPr>
            <p:ph idx="4" type="subTitle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32"/>
          <p:cNvSpPr txBox="1"/>
          <p:nvPr>
            <p:ph idx="5" type="subTitle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32"/>
          <p:cNvSpPr txBox="1"/>
          <p:nvPr>
            <p:ph idx="6" type="subTitle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0" name="Google Shape;520;p32"/>
          <p:cNvSpPr txBox="1"/>
          <p:nvPr>
            <p:ph idx="7" type="subTitle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Шесть элементов">
  <p:cSld name="CUSTOM_3_1_1_2_2_1_1_1_1">
    <p:bg>
      <p:bgPr>
        <a:solidFill>
          <a:schemeClr val="lt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33"/>
          <p:cNvSpPr txBox="1"/>
          <p:nvPr>
            <p:ph idx="1" type="body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3"/>
          <p:cNvSpPr txBox="1"/>
          <p:nvPr>
            <p:ph idx="2" type="body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33"/>
          <p:cNvSpPr txBox="1"/>
          <p:nvPr>
            <p:ph idx="3" type="body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6" name="Google Shape;546;p33"/>
          <p:cNvSpPr txBox="1"/>
          <p:nvPr>
            <p:ph idx="4" type="body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7" name="Google Shape;547;p33"/>
          <p:cNvSpPr txBox="1"/>
          <p:nvPr>
            <p:ph idx="5" type="body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33"/>
          <p:cNvSpPr txBox="1"/>
          <p:nvPr>
            <p:ph idx="6" type="body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33"/>
          <p:cNvSpPr txBox="1"/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ри элемента">
  <p:cSld name="CUSTOM_3_1_1_2_2_1_1_1_1_2">
    <p:bg>
      <p:bgPr>
        <a:solidFill>
          <a:schemeClr val="l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34"/>
          <p:cNvSpPr txBox="1"/>
          <p:nvPr>
            <p:ph idx="1" type="body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4"/>
          <p:cNvSpPr txBox="1"/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 txBox="1"/>
          <p:nvPr>
            <p:ph idx="2" type="body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34"/>
          <p:cNvSpPr txBox="1"/>
          <p:nvPr>
            <p:ph idx="3" type="body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ольшая цифра">
  <p:cSld name="CUSTOM_3_1_1_2_2_1_1_1_1_1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/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anchorCtr="0" anchor="t" bIns="91425" lIns="0" spcFirstLastPara="1" rIns="91425" wrap="square" tIns="126000">
            <a:noAutofit/>
          </a:bodyPr>
          <a:lstStyle>
            <a:lvl1pPr lvl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35"/>
          <p:cNvSpPr txBox="1"/>
          <p:nvPr>
            <p:ph idx="1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589" name="Google Shape;589;p35"/>
          <p:cNvSpPr txBox="1"/>
          <p:nvPr>
            <p:ph idx="2" type="subTitle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anchorCtr="0" anchor="t" bIns="0" lIns="0" spcFirstLastPara="1" rIns="91425" wrap="square" tIns="144000">
            <a:noAutofit/>
          </a:bodyPr>
          <a:lstStyle>
            <a:lvl1pPr lv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CUSTOM_3_1_1_2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/>
          <p:nvPr>
            <p:ph idx="1" type="subTitle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6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36"/>
          <p:cNvSpPr txBox="1"/>
          <p:nvPr>
            <p:ph idx="2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">
  <p:cSld name="CUSTOM_3_1_1_2_1_3">
    <p:bg>
      <p:bgPr>
        <a:solidFill>
          <a:schemeClr val="lt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7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1" name="Google Shape;611;p37"/>
          <p:cNvSpPr txBox="1"/>
          <p:nvPr>
            <p:ph idx="2" type="subTitle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37"/>
          <p:cNvSpPr txBox="1"/>
          <p:nvPr>
            <p:ph idx="3" type="subTitle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37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 2">
  <p:cSld name="CUSTOM_3_1_1_2_1_3_1">
    <p:bg>
      <p:bgPr>
        <a:solidFill>
          <a:schemeClr val="lt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8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2" type="subTitle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8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/>
          <p:nvPr>
            <p:ph idx="3" type="subTitle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">
  <p:cSld name="CUSTOM_3_1_1_2_1_2">
    <p:bg>
      <p:bgPr>
        <a:solidFill>
          <a:schemeClr val="lt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9"/>
          <p:cNvSpPr txBox="1"/>
          <p:nvPr>
            <p:ph idx="1" type="subTitle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4" name="Google Shape;664;p39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39"/>
          <p:cNvSpPr txBox="1"/>
          <p:nvPr>
            <p:ph idx="2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2">
  <p:cSld name="CUSTOM_3_1_1_2_1_2_1">
    <p:bg>
      <p:bgPr>
        <a:solidFill>
          <a:schemeClr val="lt2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/>
          <p:nvPr>
            <p:ph idx="1" type="subTitle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40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40"/>
          <p:cNvSpPr txBox="1"/>
          <p:nvPr>
            <p:ph idx="2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1">
  <p:cSld name="CUSTOM_3_1_1_2_1_2_1_1">
    <p:bg>
      <p:bgPr>
        <a:solidFill>
          <a:schemeClr val="lt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41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картинкой">
  <p:cSld name="CUSTOM_3_1_1_2_2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fmla="val 6404" name="adj"/>
            </a:avLst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b="1" lang="ru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</a:t>
            </a:r>
            <a:r>
              <a:rPr lang="ru"/>
              <a:t>выровняйте</a:t>
            </a:r>
            <a:r>
              <a:rPr lang="ru"/>
              <a:t>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2" type="body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2">
  <p:cSld name="CUSTOM_3_1_1_2_1_2_1_1_1">
    <p:bg>
      <p:bgPr>
        <a:solidFill>
          <a:schemeClr val="lt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2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42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3">
  <p:cSld name="CUSTOM_3_1_1_2_1_2_1_1_1_1">
    <p:bg>
      <p:bgPr>
        <a:solidFill>
          <a:schemeClr val="l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43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43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4">
  <p:cSld name="CUSTOM_3_1_1_2_1_2_1_1_1_1_1">
    <p:bg>
      <p:bgPr>
        <a:solidFill>
          <a:schemeClr val="lt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44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24" name="Google Shape;724;p44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изображением">
  <p:cSld name="CUSTOM_3_1_1_2_1_1">
    <p:bg>
      <p:bgPr>
        <a:solidFill>
          <a:schemeClr val="lt2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45"/>
          <p:cNvSpPr txBox="1"/>
          <p:nvPr>
            <p:ph idx="1" type="subTitle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5" name="Google Shape;735;p45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6" name="Google Shape;736;p45"/>
          <p:cNvSpPr txBox="1"/>
          <p:nvPr>
            <p:ph idx="2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 с фотографией">
  <p:cSld name="CUSTOM_3_1_1_2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anchorCtr="0" anchor="t" bIns="0" lIns="0" spcFirstLastPara="1" rIns="91425" wrap="square" tIns="12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">
  <p:cSld name="CUSTOM_3_1_1_2_2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anchorCtr="0" anchor="t" bIns="0" lIns="0" spcFirstLastPara="1" rIns="91425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b="1" sz="9600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">
  <p:cSld name="CUSTOM_3_1_1_2_2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/>
          <p:nvPr>
            <p:ph idx="1" type="subTitle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8"/>
          <p:cNvSpPr txBox="1"/>
          <p:nvPr>
            <p:ph idx="2" type="subTitle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3" type="subTitle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4" type="subTitle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5" type="subTitle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 2">
  <p:cSld name="CUSTOM_3_1_1_2_2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/>
          <p:nvPr>
            <p:ph idx="1" type="subTitle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anchorCtr="0" anchor="b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9"/>
          <p:cNvSpPr txBox="1"/>
          <p:nvPr>
            <p:ph idx="2" type="subTitle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anchorCtr="0" anchor="t" bIns="0" lIns="0" spcFirstLastPara="1" rIns="360000" wrap="square" tIns="18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9"/>
          <p:cNvSpPr txBox="1"/>
          <p:nvPr>
            <p:ph idx="3" type="subTitle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9"/>
          <p:cNvSpPr txBox="1"/>
          <p:nvPr>
            <p:ph idx="4" type="subTitle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9"/>
          <p:cNvSpPr txBox="1"/>
          <p:nvPr>
            <p:ph idx="5" type="subTitle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9"/>
          <p:cNvSpPr txBox="1"/>
          <p:nvPr>
            <p:ph idx="6" type="subTitle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9"/>
          <p:cNvSpPr txBox="1"/>
          <p:nvPr>
            <p:ph idx="7" type="subTitle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anchorCtr="0" anchor="t" bIns="0" lIns="0" spcFirstLastPara="1" rIns="0" wrap="square" tIns="18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Шесть элементов">
  <p:cSld name="CUSTOM_3_1_1_2_2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"/>
          <p:cNvSpPr txBox="1"/>
          <p:nvPr>
            <p:ph idx="2" type="body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1" name="Google Shape;181;p10"/>
          <p:cNvSpPr txBox="1"/>
          <p:nvPr>
            <p:ph idx="3" type="body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2" name="Google Shape;182;p10"/>
          <p:cNvSpPr txBox="1"/>
          <p:nvPr>
            <p:ph idx="4" type="body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3" name="Google Shape;183;p10"/>
          <p:cNvSpPr txBox="1"/>
          <p:nvPr>
            <p:ph idx="5" type="body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4" name="Google Shape;184;p10"/>
          <p:cNvSpPr txBox="1"/>
          <p:nvPr>
            <p:ph idx="6" type="body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0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7" name="Google Shape;387;p2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2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eg.ru/blog/mnogoznachnaya-klassifikaciya-s-pomoshchyu-keras/#Model" TargetMode="External"/><Relationship Id="rId4" Type="http://schemas.openxmlformats.org/officeDocument/2006/relationships/hyperlink" Target="https://vc.ru/ml/138697-kak-ya-nashel-krasivuyu-kvartiru-s-horoshim-remontom-s-pomoshchyu-sobstvennoy-neyroseti" TargetMode="External"/><Relationship Id="rId5" Type="http://schemas.openxmlformats.org/officeDocument/2006/relationships/hyperlink" Target="https://albumentations.ai/" TargetMode="External"/><Relationship Id="rId6" Type="http://schemas.openxmlformats.org/officeDocument/2006/relationships/hyperlink" Target="https://habr.com/ru/post/267041/" TargetMode="External"/><Relationship Id="rId7" Type="http://schemas.openxmlformats.org/officeDocument/2006/relationships/hyperlink" Target="https://habr.com/ru/post/267041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51.jpg"/><Relationship Id="rId5" Type="http://schemas.openxmlformats.org/officeDocument/2006/relationships/image" Target="../media/image43.jpg"/><Relationship Id="rId6" Type="http://schemas.openxmlformats.org/officeDocument/2006/relationships/image" Target="../media/image48.jpg"/><Relationship Id="rId7" Type="http://schemas.openxmlformats.org/officeDocument/2006/relationships/image" Target="../media/image41.jpg"/><Relationship Id="rId8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flaticon.co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unsplash.com/" TargetMode="External"/><Relationship Id="rId4" Type="http://schemas.openxmlformats.org/officeDocument/2006/relationships/hyperlink" Target="https://www.pexels.com/ru-ru/" TargetMode="External"/><Relationship Id="rId5" Type="http://schemas.openxmlformats.org/officeDocument/2006/relationships/hyperlink" Target="https://pixabay.com/ru/" TargetMode="External"/><Relationship Id="rId6" Type="http://schemas.openxmlformats.org/officeDocument/2006/relationships/image" Target="../media/image36.jp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3.xml"/><Relationship Id="rId10" Type="http://schemas.openxmlformats.org/officeDocument/2006/relationships/slide" Target="/ppt/slides/slide43.xml"/><Relationship Id="rId12" Type="http://schemas.openxmlformats.org/officeDocument/2006/relationships/slide" Target="/ppt/slides/slide4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EeIeY4_ybcJmGMg6DGL1SdrHzocHd9Ml/view?usp=sharing" TargetMode="External"/><Relationship Id="rId4" Type="http://schemas.openxmlformats.org/officeDocument/2006/relationships/slide" Target="/ppt/slides/slide36.xml"/><Relationship Id="rId9" Type="http://schemas.openxmlformats.org/officeDocument/2006/relationships/slide" Target="/ppt/slides/slide43.xml"/><Relationship Id="rId5" Type="http://schemas.openxmlformats.org/officeDocument/2006/relationships/slide" Target="/ppt/slides/slide36.xml"/><Relationship Id="rId6" Type="http://schemas.openxmlformats.org/officeDocument/2006/relationships/slide" Target="/ppt/slides/slide36.xml"/><Relationship Id="rId7" Type="http://schemas.openxmlformats.org/officeDocument/2006/relationships/slide" Target="/ppt/slides/slide43.xml"/><Relationship Id="rId8" Type="http://schemas.openxmlformats.org/officeDocument/2006/relationships/slide" Target="/ppt/slides/slide4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9144000" y="489600"/>
            <a:ext cx="5699700" cy="9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Proxima Nova"/>
                <a:ea typeface="Proxima Nova"/>
                <a:cs typeface="Proxima Nova"/>
                <a:sym typeface="Proxima Nova"/>
              </a:rPr>
              <a:t>Основной текст, 18/1.0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Привязывается к базовым линиям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Проснувшись однажды утром после беспокойного сна, Грегор Замза обнаружил, что он у себя в постели превратился в страшное насекомое. Лежа на панцирнотвердой спине, он видел, стоило ему приподнять голову, свой коричневый, выпуклый, разделенный дугообразными чешуйками живот, на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верхушке которого еле держалось готовое вот-вот окончательно сползти одеяло. Его многочисленные, убого тонкие по сравнению с остальным телом ножки беспомощно копошились у него перед глазами. «Что со мной случилось?» — подумал он. Это не было сном. Его комната, настоящая, разве что слишком маленькая, но обычная комната, мирно покоилась в своих четырех хорошо знакомых стенах. Над столом, где были разложены распакованные образцы сукон — Замза был коммивояжером, — висел портрет, который он недавно вырезал из иллюстрированного журнала и вставил в красивую золоченую рамку. На портрете была изображена дама в меховой шляпе и боа, она сидела очень прямо и протягивала зрителю тяжелую меховую муфту, в которой целиком исчезала ее рука. Затем взгляд Грегора устремился в окно, и пасмурная погода — слышно было, как по жести подоконника стучат капли дождя — привела его и вовсе в грустное настроение. «Хорошо бы еще немного поспать и забыть всю эту чепуху», — подумал он, но это было совершенно неосуществимо, он привык спать на правом боку, а в теперешнем своем...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слайда, 56/0.8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Подзаголовки,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30/1.0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273202" y="1714642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1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16273050" y="489600"/>
            <a:ext cx="14646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Текст для сносок и примечаний,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14/1.0. Привязы- вается к базо-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вым линиям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550900" y="3196275"/>
            <a:ext cx="7148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Подзаголовки</a:t>
            </a: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, 24/1.0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6"/>
          <p:cNvSpPr txBox="1"/>
          <p:nvPr/>
        </p:nvSpPr>
        <p:spPr>
          <a:xfrm>
            <a:off x="550900" y="6177600"/>
            <a:ext cx="71472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шмуцтитула,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96/0.8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5"/>
          <p:cNvSpPr txBox="1"/>
          <p:nvPr/>
        </p:nvSpPr>
        <p:spPr>
          <a:xfrm>
            <a:off x="540000" y="1360800"/>
            <a:ext cx="7578900" cy="3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    Предобученная модель Xception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Выходной полносвязный слой на 6 классов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0.83.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55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Методика решения и результаты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7" name="Google Shape;887;p55"/>
          <p:cNvSpPr txBox="1"/>
          <p:nvPr/>
        </p:nvSpPr>
        <p:spPr>
          <a:xfrm>
            <a:off x="8537163" y="56968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8" name="Google Shape;888;p55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9" name="Google Shape;8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23" y="1972799"/>
            <a:ext cx="8454314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8" y="6791251"/>
            <a:ext cx="8158632" cy="3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87" y="6303600"/>
            <a:ext cx="5872125" cy="4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5"/>
          <p:cNvSpPr/>
          <p:nvPr/>
        </p:nvSpPr>
        <p:spPr>
          <a:xfrm>
            <a:off x="308850" y="2464188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893" name="Google Shape;893;p55"/>
          <p:cNvSpPr/>
          <p:nvPr/>
        </p:nvSpPr>
        <p:spPr>
          <a:xfrm>
            <a:off x="308850" y="3341438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6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Результаты разделения интерьера и экстерьера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56"/>
          <p:cNvSpPr txBox="1"/>
          <p:nvPr/>
        </p:nvSpPr>
        <p:spPr>
          <a:xfrm>
            <a:off x="7826713" y="1359150"/>
            <a:ext cx="100458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Изображения экстерьера и интерьера, предсказанные нейросетью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0" name="Google Shape;9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25" y="3952811"/>
            <a:ext cx="7003125" cy="45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4382" y="2260250"/>
            <a:ext cx="10045768" cy="7330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56"/>
          <p:cNvSpPr txBox="1"/>
          <p:nvPr/>
        </p:nvSpPr>
        <p:spPr>
          <a:xfrm>
            <a:off x="694725" y="1841900"/>
            <a:ext cx="66711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Обученная на небольшом датасете нейросеть определила 15664 изображений интерьера ( 53,9 %)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7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Баланс классов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8" name="Google Shape;908;p57"/>
          <p:cNvSpPr txBox="1"/>
          <p:nvPr/>
        </p:nvSpPr>
        <p:spPr>
          <a:xfrm>
            <a:off x="801200" y="1558950"/>
            <a:ext cx="66711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После удаления изображений экстерьера баланс классов по типу ремонта стал таким: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9" name="Google Shape;9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25" y="3365850"/>
            <a:ext cx="6671100" cy="62994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0" name="Google Shape;910;p57"/>
          <p:cNvGraphicFramePr/>
          <p:nvPr/>
        </p:nvGraphicFramePr>
        <p:xfrm>
          <a:off x="9023503" y="29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{BB67EEA7-04EC-4776-A045-91E18BA9A31E}</a:tableStyleId>
              </a:tblPr>
              <a:tblGrid>
                <a:gridCol w="1163175"/>
                <a:gridCol w="3523550"/>
                <a:gridCol w="3770300"/>
              </a:tblGrid>
              <a:tr h="94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25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b="1" sz="25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25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Тип ремонта</a:t>
                      </a:r>
                      <a:endParaRPr b="1" sz="25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25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Количество изображений</a:t>
                      </a:r>
                      <a:endParaRPr b="1" sz="25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25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7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6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2967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1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4070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7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4655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7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Дизанейрский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3972</a:t>
                      </a:r>
                      <a:endParaRPr sz="25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6" name="Google Shape;916;p58"/>
          <p:cNvSpPr txBox="1"/>
          <p:nvPr/>
        </p:nvSpPr>
        <p:spPr>
          <a:xfrm>
            <a:off x="1372700" y="1623300"/>
            <a:ext cx="151674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решения задачи классификации ремонта были опробованы несколько предобученных моделей: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17" name="Google Shape;917;p58"/>
          <p:cNvGraphicFramePr/>
          <p:nvPr/>
        </p:nvGraphicFramePr>
        <p:xfrm>
          <a:off x="2127575" y="352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{B7D4A30F-7568-4CB2-998B-0179F32FBB49}</a:tableStyleId>
              </a:tblPr>
              <a:tblGrid>
                <a:gridCol w="1854400"/>
                <a:gridCol w="5766650"/>
                <a:gridCol w="5766650"/>
              </a:tblGrid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Предобученные модели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Точность на тестовой выборке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VGG16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0.404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ResNet101V2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0.381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Xception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0.441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InceptionV3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0.413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MobileNet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0.439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ResNet50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0.459</a:t>
                      </a:r>
                      <a:endParaRPr sz="3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9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Аугментация изображений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3" name="Google Shape;923;p59"/>
          <p:cNvSpPr txBox="1"/>
          <p:nvPr/>
        </p:nvSpPr>
        <p:spPr>
          <a:xfrm>
            <a:off x="1187800" y="1798050"/>
            <a:ext cx="15167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предобученной модели была выбрана модель ResNet50.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Зеркальное отображение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Случайный фрагмент картинки 300х300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Яркость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До 10000 каждого класса выровнял.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0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Алгоритм t-SNE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60"/>
          <p:cNvSpPr txBox="1"/>
          <p:nvPr/>
        </p:nvSpPr>
        <p:spPr>
          <a:xfrm>
            <a:off x="1372700" y="1623300"/>
            <a:ext cx="15167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Для выяснения причин малой точности, было предложено применить к данным алгоритм понижения размерности t-SNE (алгоритм стохастического вложения соседей с t-распределением)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0" name="Google Shape;9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875" y="3363600"/>
            <a:ext cx="7783775" cy="670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Финальная модель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61"/>
          <p:cNvSpPr txBox="1"/>
          <p:nvPr/>
        </p:nvSpPr>
        <p:spPr>
          <a:xfrm>
            <a:off x="1372700" y="1623300"/>
            <a:ext cx="15167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предобученной модели была выбрана модель ResNet50.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Предобработка изображения для ResNet50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Все слои модели ResNet50 (без тренировки)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Dropout(0.2)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BatchNormalization()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Dense(100)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Dense(4)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Функция активации софт-макс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62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Предсказания</a:t>
            </a:r>
            <a:r>
              <a:rPr b="1" lang="ru" sz="5500">
                <a:latin typeface="Proxima Nova"/>
                <a:ea typeface="Proxima Nova"/>
                <a:cs typeface="Proxima Nova"/>
                <a:sym typeface="Proxima Nova"/>
              </a:rPr>
              <a:t> модели</a:t>
            </a:r>
            <a:endParaRPr b="1" sz="5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2" name="Google Shape;942;p62"/>
          <p:cNvSpPr txBox="1"/>
          <p:nvPr/>
        </p:nvSpPr>
        <p:spPr>
          <a:xfrm>
            <a:off x="1019725" y="1972800"/>
            <a:ext cx="15167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10 картинок, где предсказалось хорошо, 10 картинок, где предсказалось неправильно (их можно подобрать и объяснить, что это отчасти косяки разметки, а не проблема модели)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63"/>
          <p:cNvGrpSpPr/>
          <p:nvPr/>
        </p:nvGrpSpPr>
        <p:grpSpPr>
          <a:xfrm>
            <a:off x="552000" y="2462350"/>
            <a:ext cx="13601250" cy="489600"/>
            <a:chOff x="552000" y="2462350"/>
            <a:chExt cx="13601250" cy="489600"/>
          </a:xfrm>
        </p:grpSpPr>
        <p:sp>
          <p:nvSpPr>
            <p:cNvPr id="948" name="Google Shape;948;p63"/>
            <p:cNvSpPr txBox="1"/>
            <p:nvPr/>
          </p:nvSpPr>
          <p:spPr>
            <a:xfrm>
              <a:off x="1981050" y="2462350"/>
              <a:ext cx="12172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Проведен анализ различных параметров, связанных с загрязнением воздуха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950" name="Google Shape;950;p63"/>
          <p:cNvGrpSpPr/>
          <p:nvPr/>
        </p:nvGrpSpPr>
        <p:grpSpPr>
          <a:xfrm>
            <a:off x="551843" y="3271325"/>
            <a:ext cx="16139407" cy="851700"/>
            <a:chOff x="551843" y="3271325"/>
            <a:chExt cx="16139407" cy="851700"/>
          </a:xfrm>
        </p:grpSpPr>
        <p:sp>
          <p:nvSpPr>
            <p:cNvPr id="951" name="Google Shape;951;p63"/>
            <p:cNvSpPr txBox="1"/>
            <p:nvPr/>
          </p:nvSpPr>
          <p:spPr>
            <a:xfrm>
              <a:off x="19810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изображения экстерьера и интерьера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2" name="Google Shape;952;p63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953" name="Google Shape;953;p63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954" name="Google Shape;954;p63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956" name="Google Shape;956;p63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957" name="Google Shape;957;p63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8" name="Google Shape;958;p63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959" name="Google Shape;959;p63"/>
          <p:cNvGrpSpPr/>
          <p:nvPr/>
        </p:nvGrpSpPr>
        <p:grpSpPr>
          <a:xfrm>
            <a:off x="551993" y="6422338"/>
            <a:ext cx="10004257" cy="489600"/>
            <a:chOff x="551993" y="6422338"/>
            <a:chExt cx="10004257" cy="489600"/>
          </a:xfrm>
        </p:grpSpPr>
        <p:sp>
          <p:nvSpPr>
            <p:cNvPr id="960" name="Google Shape;960;p63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1" name="Google Shape;961;p63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962" name="Google Shape;962;p63"/>
          <p:cNvGrpSpPr/>
          <p:nvPr/>
        </p:nvGrpSpPr>
        <p:grpSpPr>
          <a:xfrm>
            <a:off x="551993" y="7416000"/>
            <a:ext cx="10004257" cy="486000"/>
            <a:chOff x="551993" y="7416000"/>
            <a:chExt cx="10004257" cy="486000"/>
          </a:xfrm>
        </p:grpSpPr>
        <p:sp>
          <p:nvSpPr>
            <p:cNvPr id="963" name="Google Shape;963;p63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4" name="Google Shape;964;p63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965" name="Google Shape;965;p63"/>
          <p:cNvGrpSpPr/>
          <p:nvPr/>
        </p:nvGrpSpPr>
        <p:grpSpPr>
          <a:xfrm>
            <a:off x="551893" y="8409475"/>
            <a:ext cx="10004357" cy="489600"/>
            <a:chOff x="551893" y="8409475"/>
            <a:chExt cx="10004357" cy="489600"/>
          </a:xfrm>
        </p:grpSpPr>
        <p:sp>
          <p:nvSpPr>
            <p:cNvPr id="966" name="Google Shape;966;p63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7" name="Google Shape;967;p63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sp>
        <p:nvSpPr>
          <p:cNvPr id="968" name="Google Shape;968;p63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работы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64"/>
          <p:cNvGrpSpPr/>
          <p:nvPr/>
        </p:nvGrpSpPr>
        <p:grpSpPr>
          <a:xfrm>
            <a:off x="552000" y="2462350"/>
            <a:ext cx="13601250" cy="734400"/>
            <a:chOff x="552000" y="2462350"/>
            <a:chExt cx="13601250" cy="734400"/>
          </a:xfrm>
        </p:grpSpPr>
        <p:sp>
          <p:nvSpPr>
            <p:cNvPr id="974" name="Google Shape;974;p64"/>
            <p:cNvSpPr txBox="1"/>
            <p:nvPr/>
          </p:nvSpPr>
          <p:spPr>
            <a:xfrm>
              <a:off x="1981050" y="2462350"/>
              <a:ext cx="1217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Увеличение количества примеров в датасете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976" name="Google Shape;976;p64"/>
          <p:cNvGrpSpPr/>
          <p:nvPr/>
        </p:nvGrpSpPr>
        <p:grpSpPr>
          <a:xfrm>
            <a:off x="551843" y="3271325"/>
            <a:ext cx="16139407" cy="851700"/>
            <a:chOff x="551843" y="3271325"/>
            <a:chExt cx="16139407" cy="851700"/>
          </a:xfrm>
        </p:grpSpPr>
        <p:sp>
          <p:nvSpPr>
            <p:cNvPr id="977" name="Google Shape;977;p64"/>
            <p:cNvSpPr txBox="1"/>
            <p:nvPr/>
          </p:nvSpPr>
          <p:spPr>
            <a:xfrm>
              <a:off x="19810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Размораживание большего количества слоев предобученной нейросети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979" name="Google Shape;979;p64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980" name="Google Shape;980;p64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Разделение по типу комнаты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982" name="Google Shape;982;p64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983" name="Google Shape;983;p64"/>
          <p:cNvSpPr/>
          <p:nvPr/>
        </p:nvSpPr>
        <p:spPr>
          <a:xfrm>
            <a:off x="551993" y="6424138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984" name="Google Shape;984;p64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Пути развития и улучшения решения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использовать сетку для расположения текста и объектов</a:t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5" name="Google Shape;755;p47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Сетка – это вертикальные и горизонтальные направляющие линии. Все объекты необходимо масштабировать и располагать строго по ней.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Чтобы показать направляющие, вызовите контекстное меню, нажав на поле слайда, выберите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направляющие.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этого выделите объект и подвиньте рамку по сетке. Чтобы форма объекта не изменялась при увеличении, зажмите клавишу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shift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56" name="Google Shape;756;p47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57" name="Google Shape;757;p47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9" name="Google Shape;759;p47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7809900" y="2210400"/>
            <a:ext cx="41400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0" name="Google Shape;760;p47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13491075" y="2281900"/>
            <a:ext cx="41694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1" name="Google Shape;761;p47"/>
          <p:cNvSpPr txBox="1"/>
          <p:nvPr/>
        </p:nvSpPr>
        <p:spPr>
          <a:xfrm>
            <a:off x="1226875" y="6174000"/>
            <a:ext cx="50418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шаблоне заданы текстовые поля, ограниченные голубой рамкой (она появляется при нажатии на текст). Старайтесь не заходить за эти поля. Чтобы вставить большее количество текста, нужно: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5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вызвать контекстное меню, нажав на поле слайда, выбрать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5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расширить текстовый блок, состыковывая его с вертикальными и горизонтальными направляющими линиями.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62" name="Google Shape;762;p47"/>
          <p:cNvGrpSpPr/>
          <p:nvPr/>
        </p:nvGrpSpPr>
        <p:grpSpPr>
          <a:xfrm>
            <a:off x="551800" y="6174450"/>
            <a:ext cx="488400" cy="488700"/>
            <a:chOff x="551850" y="1469250"/>
            <a:chExt cx="488400" cy="488700"/>
          </a:xfrm>
        </p:grpSpPr>
        <p:sp>
          <p:nvSpPr>
            <p:cNvPr id="763" name="Google Shape;763;p47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5" name="Google Shape;765;p47"/>
          <p:cNvPicPr preferRelativeResize="0"/>
          <p:nvPr/>
        </p:nvPicPr>
        <p:blipFill rotWithShape="1">
          <a:blip r:embed="rId5">
            <a:alphaModFix/>
          </a:blip>
          <a:srcRect b="199" l="0" r="0" t="199"/>
          <a:stretch/>
        </p:blipFill>
        <p:spPr>
          <a:xfrm>
            <a:off x="7776000" y="6246000"/>
            <a:ext cx="41400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6" name="Google Shape;766;p47"/>
          <p:cNvPicPr preferRelativeResize="0"/>
          <p:nvPr/>
        </p:nvPicPr>
        <p:blipFill rotWithShape="1">
          <a:blip r:embed="rId6">
            <a:alphaModFix/>
          </a:blip>
          <a:srcRect b="0" l="2696" r="2687" t="0"/>
          <a:stretch/>
        </p:blipFill>
        <p:spPr>
          <a:xfrm>
            <a:off x="13488800" y="6246000"/>
            <a:ext cx="41715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65"/>
          <p:cNvGrpSpPr/>
          <p:nvPr/>
        </p:nvGrpSpPr>
        <p:grpSpPr>
          <a:xfrm>
            <a:off x="551843" y="2217600"/>
            <a:ext cx="16021757" cy="1728000"/>
            <a:chOff x="551843" y="2217600"/>
            <a:chExt cx="16021757" cy="1728000"/>
          </a:xfrm>
        </p:grpSpPr>
        <p:sp>
          <p:nvSpPr>
            <p:cNvPr id="990" name="Google Shape;990;p65"/>
            <p:cNvSpPr txBox="1"/>
            <p:nvPr/>
          </p:nvSpPr>
          <p:spPr>
            <a:xfrm>
              <a:off x="1863400" y="2217600"/>
              <a:ext cx="14710200" cy="11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/>
                </a:rPr>
                <a:t>https://www.reg.ru/blog/mnogoznachnaya-klassifikaciya-s-pomoshchyu-keras/#Model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Многозначная классификация с помощью Keras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992" name="Google Shape;992;p65"/>
          <p:cNvGrpSpPr/>
          <p:nvPr/>
        </p:nvGrpSpPr>
        <p:grpSpPr>
          <a:xfrm>
            <a:off x="551993" y="3447000"/>
            <a:ext cx="16374682" cy="1490400"/>
            <a:chOff x="551993" y="3447000"/>
            <a:chExt cx="16374682" cy="1490400"/>
          </a:xfrm>
        </p:grpSpPr>
        <p:sp>
          <p:nvSpPr>
            <p:cNvPr id="993" name="Google Shape;993;p65"/>
            <p:cNvSpPr txBox="1"/>
            <p:nvPr/>
          </p:nvSpPr>
          <p:spPr>
            <a:xfrm>
              <a:off x="1846575" y="3447000"/>
              <a:ext cx="150801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4"/>
                </a:rPr>
                <a:t>https://vc.ru/ml/138697-kak-ya-nashel-krasivuyu-kvartiru-s-horoshim-remontom-s-pomoshchyu-sobstvennoy-neyroseti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Как я нашёл красивую квартиру с хорошим ремонтом с помощью собственной нейросети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4" name="Google Shape;994;p6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sp>
        <p:nvSpPr>
          <p:cNvPr id="995" name="Google Shape;995;p65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996" name="Google Shape;996;p65"/>
          <p:cNvSpPr/>
          <p:nvPr/>
        </p:nvSpPr>
        <p:spPr>
          <a:xfrm>
            <a:off x="551993" y="6424138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997" name="Google Shape;997;p65"/>
          <p:cNvSpPr/>
          <p:nvPr/>
        </p:nvSpPr>
        <p:spPr>
          <a:xfrm>
            <a:off x="551993" y="7416000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/>
          </a:p>
        </p:txBody>
      </p:sp>
      <p:sp>
        <p:nvSpPr>
          <p:cNvPr id="998" name="Google Shape;998;p65"/>
          <p:cNvSpPr/>
          <p:nvPr/>
        </p:nvSpPr>
        <p:spPr>
          <a:xfrm>
            <a:off x="551893" y="8411275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/>
          </a:p>
        </p:txBody>
      </p:sp>
      <p:sp>
        <p:nvSpPr>
          <p:cNvPr id="999" name="Google Shape;999;p6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Ссылки:</a:t>
            </a:r>
            <a:endParaRPr b="1" sz="5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0" name="Google Shape;1000;p65"/>
          <p:cNvSpPr/>
          <p:nvPr/>
        </p:nvSpPr>
        <p:spPr>
          <a:xfrm>
            <a:off x="551993" y="2379063"/>
            <a:ext cx="486000" cy="486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1001" name="Google Shape;1001;p65"/>
          <p:cNvSpPr txBox="1"/>
          <p:nvPr/>
        </p:nvSpPr>
        <p:spPr>
          <a:xfrm>
            <a:off x="1762550" y="44487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https://albumentations.ai/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- библиотека Albunmentation для агументации изображений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2" name="Google Shape;1002;p65"/>
          <p:cNvSpPr txBox="1"/>
          <p:nvPr/>
        </p:nvSpPr>
        <p:spPr>
          <a:xfrm>
            <a:off x="1762550" y="51831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</a:t>
            </a: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ttps://habr.com/ru/post/267041/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Препарируем t-SNE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09" name="Google Shape;1009;p66"/>
          <p:cNvSpPr txBox="1"/>
          <p:nvPr/>
        </p:nvSpPr>
        <p:spPr>
          <a:xfrm>
            <a:off x="551850" y="489600"/>
            <a:ext cx="142920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p66"/>
          <p:cNvSpPr txBox="1"/>
          <p:nvPr/>
        </p:nvSpPr>
        <p:spPr>
          <a:xfrm>
            <a:off x="788400" y="2789500"/>
            <a:ext cx="8355600" cy="4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200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b="1" sz="7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200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1" name="Google Shape;1011;p66"/>
          <p:cNvSpPr txBox="1"/>
          <p:nvPr/>
        </p:nvSpPr>
        <p:spPr>
          <a:xfrm>
            <a:off x="672350" y="8402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DS-23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6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017" name="Google Shape;1017;p6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67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20" name="Google Shape;1020;p67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021" name="Google Shape;1021;p67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022" name="Google Shape;1022;p67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67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4" name="Google Shape;1024;p67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025" name="Google Shape;1025;p67"/>
          <p:cNvGrpSpPr/>
          <p:nvPr/>
        </p:nvGrpSpPr>
        <p:grpSpPr>
          <a:xfrm>
            <a:off x="11991925" y="8898074"/>
            <a:ext cx="4276950" cy="742726"/>
            <a:chOff x="11172775" y="8898074"/>
            <a:chExt cx="4276950" cy="742726"/>
          </a:xfrm>
        </p:grpSpPr>
        <p:grpSp>
          <p:nvGrpSpPr>
            <p:cNvPr id="1026" name="Google Shape;1026;p67"/>
            <p:cNvGrpSpPr/>
            <p:nvPr/>
          </p:nvGrpSpPr>
          <p:grpSpPr>
            <a:xfrm>
              <a:off x="11172775" y="8898074"/>
              <a:ext cx="741757" cy="741757"/>
              <a:chOff x="1190625" y="193738"/>
              <a:chExt cx="4905800" cy="4905800"/>
            </a:xfrm>
          </p:grpSpPr>
          <p:sp>
            <p:nvSpPr>
              <p:cNvPr id="1027" name="Google Shape;1027;p67"/>
              <p:cNvSpPr/>
              <p:nvPr/>
            </p:nvSpPr>
            <p:spPr>
              <a:xfrm>
                <a:off x="1190625" y="193738"/>
                <a:ext cx="4905800" cy="4905800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67"/>
              <p:cNvSpPr/>
              <p:nvPr/>
            </p:nvSpPr>
            <p:spPr>
              <a:xfrm>
                <a:off x="3088563" y="1629213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9" name="Google Shape;1029;p67"/>
            <p:cNvSpPr txBox="1"/>
            <p:nvPr/>
          </p:nvSpPr>
          <p:spPr>
            <a:xfrm>
              <a:off x="11914525" y="8899200"/>
              <a:ext cx="35352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com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/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</a:t>
              </a:r>
              <a:endParaRPr sz="800"/>
            </a:p>
          </p:txBody>
        </p:sp>
      </p:grpSp>
      <p:sp>
        <p:nvSpPr>
          <p:cNvPr id="1030" name="Google Shape;1030;p67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</a:t>
            </a: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31" name="Google Shape;1031;p6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032" name="Google Shape;1032;p6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67"/>
          <p:cNvGrpSpPr/>
          <p:nvPr/>
        </p:nvGrpSpPr>
        <p:grpSpPr>
          <a:xfrm>
            <a:off x="7697851" y="8899200"/>
            <a:ext cx="4284524" cy="741600"/>
            <a:chOff x="7697851" y="8899200"/>
            <a:chExt cx="4284524" cy="741600"/>
          </a:xfrm>
        </p:grpSpPr>
        <p:sp>
          <p:nvSpPr>
            <p:cNvPr id="1037" name="Google Shape;1037;p67"/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grpSp>
          <p:nvGrpSpPr>
            <p:cNvPr id="1038" name="Google Shape;1038;p67"/>
            <p:cNvGrpSpPr/>
            <p:nvPr/>
          </p:nvGrpSpPr>
          <p:grpSpPr>
            <a:xfrm>
              <a:off x="7697851" y="8899998"/>
              <a:ext cx="740589" cy="740589"/>
              <a:chOff x="1190625" y="238125"/>
              <a:chExt cx="5186200" cy="5186200"/>
            </a:xfrm>
          </p:grpSpPr>
          <p:sp>
            <p:nvSpPr>
              <p:cNvPr id="1039" name="Google Shape;1039;p67"/>
              <p:cNvSpPr/>
              <p:nvPr/>
            </p:nvSpPr>
            <p:spPr>
              <a:xfrm>
                <a:off x="1190625" y="238125"/>
                <a:ext cx="5186200" cy="5186200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7"/>
              <p:cNvSpPr/>
              <p:nvPr/>
            </p:nvSpPr>
            <p:spPr>
              <a:xfrm>
                <a:off x="2761650" y="1809150"/>
                <a:ext cx="2137575" cy="2178450"/>
              </a:xfrm>
              <a:custGeom>
                <a:rect b="b" l="l" r="r" t="t"/>
                <a:pathLst>
                  <a:path extrusionOk="0" h="87138" w="85503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8"/>
          <p:cNvSpPr txBox="1"/>
          <p:nvPr/>
        </p:nvSpPr>
        <p:spPr>
          <a:xfrm>
            <a:off x="540000" y="2952000"/>
            <a:ext cx="7157700" cy="4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68"/>
          <p:cNvSpPr txBox="1"/>
          <p:nvPr/>
        </p:nvSpPr>
        <p:spPr>
          <a:xfrm>
            <a:off x="551850" y="489600"/>
            <a:ext cx="14284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7" name="Google Shape;1047;p68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68"/>
          <p:cNvSpPr/>
          <p:nvPr/>
        </p:nvSpPr>
        <p:spPr>
          <a:xfrm>
            <a:off x="9139963" y="6910200"/>
            <a:ext cx="1423500" cy="1422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8"/>
          <p:cNvSpPr/>
          <p:nvPr/>
        </p:nvSpPr>
        <p:spPr>
          <a:xfrm>
            <a:off x="10563903" y="6910200"/>
            <a:ext cx="1423500" cy="1422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8"/>
          <p:cNvSpPr/>
          <p:nvPr/>
        </p:nvSpPr>
        <p:spPr>
          <a:xfrm>
            <a:off x="11987844" y="6910200"/>
            <a:ext cx="1423500" cy="1422000"/>
          </a:xfrm>
          <a:prstGeom prst="ellipse">
            <a:avLst/>
          </a:prstGeom>
          <a:solidFill>
            <a:srgbClr val="5D0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8"/>
          <p:cNvSpPr/>
          <p:nvPr/>
        </p:nvSpPr>
        <p:spPr>
          <a:xfrm>
            <a:off x="13411784" y="6910200"/>
            <a:ext cx="1423500" cy="1422000"/>
          </a:xfrm>
          <a:prstGeom prst="ellipse">
            <a:avLst/>
          </a:prstGeom>
          <a:solidFill>
            <a:srgbClr val="EB23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8"/>
          <p:cNvSpPr/>
          <p:nvPr/>
        </p:nvSpPr>
        <p:spPr>
          <a:xfrm>
            <a:off x="14835725" y="6910200"/>
            <a:ext cx="1423500" cy="14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68"/>
          <p:cNvPicPr preferRelativeResize="0"/>
          <p:nvPr/>
        </p:nvPicPr>
        <p:blipFill rotWithShape="1">
          <a:blip r:embed="rId3">
            <a:alphaModFix/>
          </a:blip>
          <a:srcRect b="18504" l="-17315" r="-20217" t="18724"/>
          <a:stretch/>
        </p:blipFill>
        <p:spPr>
          <a:xfrm rot="5400000">
            <a:off x="8583175" y="3265200"/>
            <a:ext cx="3960000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68"/>
          <p:cNvPicPr preferRelativeResize="0"/>
          <p:nvPr/>
        </p:nvPicPr>
        <p:blipFill rotWithShape="1">
          <a:blip r:embed="rId4">
            <a:alphaModFix/>
          </a:blip>
          <a:srcRect b="11600" l="0" r="0" t="19391"/>
          <a:stretch/>
        </p:blipFill>
        <p:spPr>
          <a:xfrm rot="5400000">
            <a:off x="11709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68"/>
          <p:cNvPicPr preferRelativeResize="0"/>
          <p:nvPr/>
        </p:nvPicPr>
        <p:blipFill rotWithShape="1">
          <a:blip r:embed="rId5">
            <a:alphaModFix/>
          </a:blip>
          <a:srcRect b="0" l="2307" r="1566" t="0"/>
          <a:stretch/>
        </p:blipFill>
        <p:spPr>
          <a:xfrm>
            <a:off x="13412825" y="4687200"/>
            <a:ext cx="28413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68"/>
          <p:cNvPicPr preferRelativeResize="0"/>
          <p:nvPr/>
        </p:nvPicPr>
        <p:blipFill rotWithShape="1">
          <a:blip r:embed="rId6">
            <a:alphaModFix/>
          </a:blip>
          <a:srcRect b="23199" l="-36470" r="-740" t="23540"/>
          <a:stretch/>
        </p:blipFill>
        <p:spPr>
          <a:xfrm rot="5400000">
            <a:off x="14553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68"/>
          <p:cNvPicPr preferRelativeResize="0"/>
          <p:nvPr/>
        </p:nvPicPr>
        <p:blipFill rotWithShape="1">
          <a:blip r:embed="rId7">
            <a:alphaModFix/>
          </a:blip>
          <a:srcRect b="24038" l="-18949" r="-17774" t="23037"/>
          <a:stretch/>
        </p:blipFill>
        <p:spPr>
          <a:xfrm rot="5400000">
            <a:off x="1313565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68"/>
          <p:cNvPicPr preferRelativeResize="0"/>
          <p:nvPr/>
        </p:nvPicPr>
        <p:blipFill rotWithShape="1">
          <a:blip r:embed="rId8">
            <a:alphaModFix/>
          </a:blip>
          <a:srcRect b="26688" l="0" r="1893" t="28576"/>
          <a:stretch/>
        </p:blipFill>
        <p:spPr>
          <a:xfrm rot="5400000">
            <a:off x="11709000" y="4966200"/>
            <a:ext cx="1980000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9"/>
          <p:cNvSpPr txBox="1"/>
          <p:nvPr/>
        </p:nvSpPr>
        <p:spPr>
          <a:xfrm>
            <a:off x="11985450" y="3196800"/>
            <a:ext cx="5750700" cy="61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runo-thethe-Evp4iNF3DHQ-unsplash.jpg" id="1064" name="Google Shape;1064;p69"/>
          <p:cNvPicPr preferRelativeResize="0"/>
          <p:nvPr/>
        </p:nvPicPr>
        <p:blipFill rotWithShape="1">
          <a:blip r:embed="rId3">
            <a:alphaModFix/>
          </a:blip>
          <a:srcRect b="10418" l="12288" r="0" t="41349"/>
          <a:stretch/>
        </p:blipFill>
        <p:spPr>
          <a:xfrm>
            <a:off x="626796" y="2295931"/>
            <a:ext cx="9853200" cy="6768000"/>
          </a:xfrm>
          <a:prstGeom prst="roundRect">
            <a:avLst>
              <a:gd fmla="val 6854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5" name="Google Shape;1065;p69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Одна фотография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6" name="Google Shape;1066;p69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70"/>
          <p:cNvPicPr preferRelativeResize="0"/>
          <p:nvPr/>
        </p:nvPicPr>
        <p:blipFill rotWithShape="1">
          <a:blip r:embed="rId3">
            <a:alphaModFix/>
          </a:blip>
          <a:srcRect b="0" l="18701" r="18374" t="0"/>
          <a:stretch/>
        </p:blipFill>
        <p:spPr>
          <a:xfrm>
            <a:off x="0" y="0"/>
            <a:ext cx="914399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0"/>
          <p:cNvSpPr txBox="1"/>
          <p:nvPr/>
        </p:nvSpPr>
        <p:spPr>
          <a:xfrm>
            <a:off x="10556250" y="5436000"/>
            <a:ext cx="71799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3" name="Google Shape;1073;p7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uno-thethe-Evp4iNF3DHQ-unsplash.jpg" id="1078" name="Google Shape;1078;p71"/>
          <p:cNvPicPr preferRelativeResize="0"/>
          <p:nvPr/>
        </p:nvPicPr>
        <p:blipFill rotWithShape="1">
          <a:blip r:embed="rId3">
            <a:alphaModFix/>
          </a:blip>
          <a:srcRect b="10418" l="7561" r="0" t="41349"/>
          <a:stretch/>
        </p:blipFill>
        <p:spPr>
          <a:xfrm rot="148">
            <a:off x="635994" y="2293556"/>
            <a:ext cx="6984000" cy="4536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9" name="Google Shape;1079;p71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Две фотографии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0" name="Google Shape;1080;p71"/>
          <p:cNvSpPr txBox="1"/>
          <p:nvPr/>
        </p:nvSpPr>
        <p:spPr>
          <a:xfrm>
            <a:off x="547700" y="6912000"/>
            <a:ext cx="71499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p71"/>
          <p:cNvSpPr txBox="1"/>
          <p:nvPr/>
        </p:nvSpPr>
        <p:spPr>
          <a:xfrm>
            <a:off x="9144000" y="6912000"/>
            <a:ext cx="7119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7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runo-thethe-Evp4iNF3DHQ-unsplash.jpg" id="1083" name="Google Shape;1083;p71"/>
          <p:cNvPicPr preferRelativeResize="0"/>
          <p:nvPr/>
        </p:nvPicPr>
        <p:blipFill rotWithShape="1">
          <a:blip r:embed="rId3">
            <a:alphaModFix/>
          </a:blip>
          <a:srcRect b="10418" l="7561" r="0" t="41349"/>
          <a:stretch/>
        </p:blipFill>
        <p:spPr>
          <a:xfrm rot="148">
            <a:off x="9229794" y="2293556"/>
            <a:ext cx="6984000" cy="4536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2"/>
          <p:cNvSpPr/>
          <p:nvPr/>
        </p:nvSpPr>
        <p:spPr>
          <a:xfrm>
            <a:off x="-47550" y="-8250"/>
            <a:ext cx="18383100" cy="4205700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72"/>
          <p:cNvPicPr preferRelativeResize="0"/>
          <p:nvPr/>
        </p:nvPicPr>
        <p:blipFill rotWithShape="1">
          <a:blip r:embed="rId3">
            <a:alphaModFix/>
          </a:blip>
          <a:srcRect b="10945" l="0" r="0" t="22391"/>
          <a:stretch/>
        </p:blipFill>
        <p:spPr>
          <a:xfrm>
            <a:off x="9144000" y="1972800"/>
            <a:ext cx="10286100" cy="102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0" name="Google Shape;1090;p72"/>
          <p:cNvSpPr txBox="1"/>
          <p:nvPr/>
        </p:nvSpPr>
        <p:spPr>
          <a:xfrm>
            <a:off x="551850" y="4701600"/>
            <a:ext cx="8592000" cy="4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 рассказываете про второй пункт, люди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91" name="Google Shape;1091;p7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092" name="Google Shape;1092;p7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72"/>
          <p:cNvSpPr txBox="1"/>
          <p:nvPr/>
        </p:nvSpPr>
        <p:spPr>
          <a:xfrm>
            <a:off x="551850" y="489600"/>
            <a:ext cx="142920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слайда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3"/>
          <p:cNvPicPr preferRelativeResize="0"/>
          <p:nvPr/>
        </p:nvPicPr>
        <p:blipFill rotWithShape="1">
          <a:blip r:embed="rId3">
            <a:alphaModFix/>
          </a:blip>
          <a:srcRect b="7905" l="0" r="0" t="7905"/>
          <a:stretch/>
        </p:blipFill>
        <p:spPr>
          <a:xfrm>
            <a:off x="-20496" y="-2"/>
            <a:ext cx="18328982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3"/>
          <p:cNvSpPr txBox="1"/>
          <p:nvPr/>
        </p:nvSpPr>
        <p:spPr>
          <a:xfrm>
            <a:off x="551850" y="489600"/>
            <a:ext cx="8592300" cy="6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Разместите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текст поверх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 чистым 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фоном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p7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4" name="Google Shape;1104;p7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105" name="Google Shape;1105;p7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74"/>
          <p:cNvPicPr preferRelativeResize="0"/>
          <p:nvPr/>
        </p:nvPicPr>
        <p:blipFill rotWithShape="1">
          <a:blip r:embed="rId3">
            <a:alphaModFix/>
          </a:blip>
          <a:srcRect b="7403" l="0" r="0" t="7395"/>
          <a:stretch/>
        </p:blipFill>
        <p:spPr>
          <a:xfrm>
            <a:off x="-97750" y="-105942"/>
            <a:ext cx="18483509" cy="1049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4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4"/>
          <p:cNvSpPr txBox="1"/>
          <p:nvPr/>
        </p:nvSpPr>
        <p:spPr>
          <a:xfrm>
            <a:off x="54000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16" name="Google Shape;1116;p7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117" name="Google Shape;1117;p7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74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правильно использовать цвета темы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72" name="Google Shape;772;p48"/>
          <p:cNvSpPr txBox="1"/>
          <p:nvPr/>
        </p:nvSpPr>
        <p:spPr>
          <a:xfrm>
            <a:off x="1226925" y="2210400"/>
            <a:ext cx="50418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шаблоне задана цветовая палитра под названием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Т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ема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. Ее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можно найти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панели инструментов во вкладках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вет заливки, Цвет границ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вет текста.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74" name="Google Shape;774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6" name="Google Shape;776;p48"/>
          <p:cNvPicPr preferRelativeResize="0"/>
          <p:nvPr/>
        </p:nvPicPr>
        <p:blipFill rotWithShape="1">
          <a:blip r:embed="rId3">
            <a:alphaModFix/>
          </a:blip>
          <a:srcRect b="709" l="0" r="0" t="719"/>
          <a:stretch/>
        </p:blipFill>
        <p:spPr>
          <a:xfrm>
            <a:off x="621675" y="3780000"/>
            <a:ext cx="5579100" cy="30501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7" name="Google Shape;777;p48"/>
          <p:cNvSpPr txBox="1"/>
          <p:nvPr/>
        </p:nvSpPr>
        <p:spPr>
          <a:xfrm>
            <a:off x="8372900" y="2210400"/>
            <a:ext cx="3612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Применение цветов темы: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8" name="Google Shape;778;p48"/>
          <p:cNvGrpSpPr/>
          <p:nvPr/>
        </p:nvGrpSpPr>
        <p:grpSpPr>
          <a:xfrm>
            <a:off x="7697813" y="2210850"/>
            <a:ext cx="488400" cy="488700"/>
            <a:chOff x="551850" y="1469250"/>
            <a:chExt cx="488400" cy="488700"/>
          </a:xfrm>
        </p:grpSpPr>
        <p:sp>
          <p:nvSpPr>
            <p:cNvPr id="779" name="Google Shape;779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48"/>
          <p:cNvSpPr/>
          <p:nvPr/>
        </p:nvSpPr>
        <p:spPr>
          <a:xfrm>
            <a:off x="8372900" y="2952000"/>
            <a:ext cx="244800" cy="24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8"/>
          <p:cNvSpPr/>
          <p:nvPr/>
        </p:nvSpPr>
        <p:spPr>
          <a:xfrm>
            <a:off x="8372900" y="3449700"/>
            <a:ext cx="244800" cy="24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8"/>
          <p:cNvSpPr/>
          <p:nvPr/>
        </p:nvSpPr>
        <p:spPr>
          <a:xfrm>
            <a:off x="8372900" y="3947400"/>
            <a:ext cx="244800" cy="24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8"/>
          <p:cNvSpPr/>
          <p:nvPr/>
        </p:nvSpPr>
        <p:spPr>
          <a:xfrm>
            <a:off x="8372900" y="4445100"/>
            <a:ext cx="244800" cy="24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8"/>
          <p:cNvSpPr/>
          <p:nvPr/>
        </p:nvSpPr>
        <p:spPr>
          <a:xfrm>
            <a:off x="8372900" y="4942800"/>
            <a:ext cx="244800" cy="24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8"/>
          <p:cNvSpPr/>
          <p:nvPr/>
        </p:nvSpPr>
        <p:spPr>
          <a:xfrm>
            <a:off x="8372900" y="5436000"/>
            <a:ext cx="244800" cy="24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8"/>
          <p:cNvSpPr/>
          <p:nvPr/>
        </p:nvSpPr>
        <p:spPr>
          <a:xfrm>
            <a:off x="8372900" y="5929200"/>
            <a:ext cx="244800" cy="2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8"/>
          <p:cNvSpPr/>
          <p:nvPr/>
        </p:nvSpPr>
        <p:spPr>
          <a:xfrm>
            <a:off x="8372900" y="6422400"/>
            <a:ext cx="244800" cy="24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8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8"/>
          <p:cNvSpPr txBox="1"/>
          <p:nvPr/>
        </p:nvSpPr>
        <p:spPr>
          <a:xfrm>
            <a:off x="9144000" y="29520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основного текста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48"/>
          <p:cNvSpPr txBox="1"/>
          <p:nvPr/>
        </p:nvSpPr>
        <p:spPr>
          <a:xfrm>
            <a:off x="9144000" y="34497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48"/>
          <p:cNvSpPr txBox="1"/>
          <p:nvPr/>
        </p:nvSpPr>
        <p:spPr>
          <a:xfrm>
            <a:off x="9144000" y="39474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титульных слайдов, фигур, выделения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48"/>
          <p:cNvSpPr txBox="1"/>
          <p:nvPr/>
        </p:nvSpPr>
        <p:spPr>
          <a:xfrm>
            <a:off x="9144000" y="44451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тёмной версии презентации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4" name="Google Shape;794;p48"/>
          <p:cNvSpPr txBox="1"/>
          <p:nvPr/>
        </p:nvSpPr>
        <p:spPr>
          <a:xfrm>
            <a:off x="9144000" y="49428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48"/>
          <p:cNvSpPr txBox="1"/>
          <p:nvPr/>
        </p:nvSpPr>
        <p:spPr>
          <a:xfrm>
            <a:off x="9144000" y="54405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48"/>
          <p:cNvSpPr txBox="1"/>
          <p:nvPr/>
        </p:nvSpPr>
        <p:spPr>
          <a:xfrm>
            <a:off x="9144000" y="59292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p48"/>
          <p:cNvSpPr txBox="1"/>
          <p:nvPr/>
        </p:nvSpPr>
        <p:spPr>
          <a:xfrm>
            <a:off x="9144000" y="64179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заливки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8" name="Google Shape;798;p48"/>
          <p:cNvSpPr txBox="1"/>
          <p:nvPr/>
        </p:nvSpPr>
        <p:spPr>
          <a:xfrm>
            <a:off x="9144000" y="69156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ссылок и второстепенного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48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3">
            <a:alphaModFix/>
          </a:blip>
          <a:srcRect b="22587" l="5669" r="12403" t="8294"/>
          <a:stretch/>
        </p:blipFill>
        <p:spPr>
          <a:xfrm>
            <a:off x="0" y="-6750"/>
            <a:ext cx="18288005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5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5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29" name="Google Shape;1129;p7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130" name="Google Shape;1130;p7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75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6"/>
          <p:cNvPicPr preferRelativeResize="0"/>
          <p:nvPr/>
        </p:nvPicPr>
        <p:blipFill rotWithShape="1">
          <a:blip r:embed="rId3">
            <a:alphaModFix/>
          </a:blip>
          <a:srcRect b="7409" l="0" r="0" t="7418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6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6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2" name="Google Shape;1142;p76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77"/>
          <p:cNvPicPr preferRelativeResize="0"/>
          <p:nvPr/>
        </p:nvPicPr>
        <p:blipFill rotWithShape="1">
          <a:blip r:embed="rId3">
            <a:alphaModFix/>
          </a:blip>
          <a:srcRect b="0" l="10478" r="489" t="10136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7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4BD0A0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9" name="Google Shape;1149;p77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8"/>
          <p:cNvPicPr preferRelativeResize="0"/>
          <p:nvPr/>
        </p:nvPicPr>
        <p:blipFill rotWithShape="1">
          <a:blip r:embed="rId3">
            <a:alphaModFix/>
          </a:blip>
          <a:srcRect b="0" l="10478" r="489" t="10136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8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156" name="Google Shape;1156;p78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79"/>
          <p:cNvPicPr preferRelativeResize="0"/>
          <p:nvPr/>
        </p:nvPicPr>
        <p:blipFill rotWithShape="1">
          <a:blip r:embed="rId3">
            <a:alphaModFix/>
          </a:blip>
          <a:srcRect b="7409" l="0" r="0" t="7418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79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163" name="Google Shape;1163;p79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80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169" name="Google Shape;1169;p80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0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80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72" name="Google Shape;1172;p80"/>
          <p:cNvGrpSpPr/>
          <p:nvPr/>
        </p:nvGrpSpPr>
        <p:grpSpPr>
          <a:xfrm>
            <a:off x="551839" y="7406175"/>
            <a:ext cx="4301037" cy="750952"/>
            <a:chOff x="551839" y="6910400"/>
            <a:chExt cx="4301037" cy="750952"/>
          </a:xfrm>
        </p:grpSpPr>
        <p:grpSp>
          <p:nvGrpSpPr>
            <p:cNvPr id="1173" name="Google Shape;1173;p80"/>
            <p:cNvGrpSpPr/>
            <p:nvPr/>
          </p:nvGrpSpPr>
          <p:grpSpPr>
            <a:xfrm>
              <a:off x="551839" y="6913217"/>
              <a:ext cx="748134" cy="748135"/>
              <a:chOff x="1190625" y="193738"/>
              <a:chExt cx="4905800" cy="4905800"/>
            </a:xfrm>
          </p:grpSpPr>
          <p:sp>
            <p:nvSpPr>
              <p:cNvPr id="1174" name="Google Shape;1174;p80"/>
              <p:cNvSpPr/>
              <p:nvPr/>
            </p:nvSpPr>
            <p:spPr>
              <a:xfrm>
                <a:off x="1190625" y="193738"/>
                <a:ext cx="4905800" cy="4905800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75" name="Google Shape;1175;p80"/>
              <p:cNvSpPr/>
              <p:nvPr/>
            </p:nvSpPr>
            <p:spPr>
              <a:xfrm>
                <a:off x="3088563" y="1629213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76" name="Google Shape;1176;p80"/>
            <p:cNvSpPr txBox="1"/>
            <p:nvPr/>
          </p:nvSpPr>
          <p:spPr>
            <a:xfrm>
              <a:off x="1299976" y="6910400"/>
              <a:ext cx="3552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com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/sergio</a:t>
              </a:r>
              <a:endParaRPr sz="800"/>
            </a:p>
          </p:txBody>
        </p:sp>
      </p:grpSp>
      <p:sp>
        <p:nvSpPr>
          <p:cNvPr id="1177" name="Google Shape;1177;p80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</a:t>
            </a: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8" name="Google Shape;1178;p80"/>
          <p:cNvGrpSpPr/>
          <p:nvPr/>
        </p:nvGrpSpPr>
        <p:grpSpPr>
          <a:xfrm>
            <a:off x="551950" y="6420543"/>
            <a:ext cx="4301125" cy="745215"/>
            <a:chOff x="551950" y="5677343"/>
            <a:chExt cx="4301125" cy="745215"/>
          </a:xfrm>
        </p:grpSpPr>
        <p:sp>
          <p:nvSpPr>
            <p:cNvPr id="1179" name="Google Shape;1179;p80"/>
            <p:cNvSpPr txBox="1"/>
            <p:nvPr/>
          </p:nvSpPr>
          <p:spPr>
            <a:xfrm>
              <a:off x="1297175" y="5680800"/>
              <a:ext cx="35559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grpSp>
          <p:nvGrpSpPr>
            <p:cNvPr id="1180" name="Google Shape;1180;p80"/>
            <p:cNvGrpSpPr/>
            <p:nvPr/>
          </p:nvGrpSpPr>
          <p:grpSpPr>
            <a:xfrm>
              <a:off x="551950" y="5677343"/>
              <a:ext cx="745215" cy="745215"/>
              <a:chOff x="7019517" y="8956750"/>
              <a:chExt cx="684060" cy="684060"/>
            </a:xfrm>
          </p:grpSpPr>
          <p:sp>
            <p:nvSpPr>
              <p:cNvPr id="1181" name="Google Shape;1181;p80"/>
              <p:cNvSpPr/>
              <p:nvPr/>
            </p:nvSpPr>
            <p:spPr>
              <a:xfrm>
                <a:off x="7019517" y="8956750"/>
                <a:ext cx="684060" cy="684060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182" name="Google Shape;1182;p80"/>
              <p:cNvSpPr/>
              <p:nvPr/>
            </p:nvSpPr>
            <p:spPr>
              <a:xfrm>
                <a:off x="7226735" y="9163968"/>
                <a:ext cx="281946" cy="287338"/>
              </a:xfrm>
              <a:custGeom>
                <a:rect b="b" l="l" r="r" t="t"/>
                <a:pathLst>
                  <a:path extrusionOk="0" h="87138" w="85503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183" name="Google Shape;1183;p80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184" name="Google Shape;1184;p8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80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189" name="Google Shape;1189;p80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190" name="Google Shape;1190;p80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80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2" name="Google Shape;1192;p80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1"/>
          <p:cNvSpPr/>
          <p:nvPr/>
        </p:nvSpPr>
        <p:spPr>
          <a:xfrm>
            <a:off x="784905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1198" name="Google Shape;1198;p81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1"/>
          <p:cNvSpPr/>
          <p:nvPr/>
        </p:nvSpPr>
        <p:spPr>
          <a:xfrm>
            <a:off x="2628354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1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ресурсы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Иконки и картинки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82"/>
          <p:cNvSpPr/>
          <p:nvPr/>
        </p:nvSpPr>
        <p:spPr>
          <a:xfrm>
            <a:off x="16296995" y="2198554"/>
            <a:ext cx="462078" cy="104976"/>
          </a:xfrm>
          <a:custGeom>
            <a:rect b="b" l="l" r="r" t="t"/>
            <a:pathLst>
              <a:path extrusionOk="0" h="21600" w="2160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82"/>
          <p:cNvSpPr/>
          <p:nvPr/>
        </p:nvSpPr>
        <p:spPr>
          <a:xfrm>
            <a:off x="54000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82"/>
          <p:cNvSpPr/>
          <p:nvPr/>
        </p:nvSpPr>
        <p:spPr>
          <a:xfrm>
            <a:off x="1435037" y="2067988"/>
            <a:ext cx="366120" cy="366120"/>
          </a:xfrm>
          <a:custGeom>
            <a:rect b="b" l="l" r="r" t="t"/>
            <a:pathLst>
              <a:path extrusionOk="0" h="21600" w="2160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82"/>
          <p:cNvSpPr/>
          <p:nvPr/>
        </p:nvSpPr>
        <p:spPr>
          <a:xfrm>
            <a:off x="2248709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82"/>
          <p:cNvSpPr/>
          <p:nvPr/>
        </p:nvSpPr>
        <p:spPr>
          <a:xfrm>
            <a:off x="3103064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82"/>
          <p:cNvSpPr/>
          <p:nvPr/>
        </p:nvSpPr>
        <p:spPr>
          <a:xfrm>
            <a:off x="3957419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82"/>
          <p:cNvSpPr/>
          <p:nvPr/>
        </p:nvSpPr>
        <p:spPr>
          <a:xfrm>
            <a:off x="1348719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82"/>
          <p:cNvSpPr/>
          <p:nvPr/>
        </p:nvSpPr>
        <p:spPr>
          <a:xfrm>
            <a:off x="14427915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82"/>
          <p:cNvSpPr/>
          <p:nvPr/>
        </p:nvSpPr>
        <p:spPr>
          <a:xfrm>
            <a:off x="15358472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82"/>
          <p:cNvSpPr/>
          <p:nvPr/>
        </p:nvSpPr>
        <p:spPr>
          <a:xfrm>
            <a:off x="1712209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82"/>
          <p:cNvSpPr/>
          <p:nvPr/>
        </p:nvSpPr>
        <p:spPr>
          <a:xfrm>
            <a:off x="540000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82"/>
          <p:cNvSpPr/>
          <p:nvPr/>
        </p:nvSpPr>
        <p:spPr>
          <a:xfrm>
            <a:off x="139435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82"/>
          <p:cNvSpPr/>
          <p:nvPr/>
        </p:nvSpPr>
        <p:spPr>
          <a:xfrm>
            <a:off x="2248709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82"/>
          <p:cNvSpPr/>
          <p:nvPr/>
        </p:nvSpPr>
        <p:spPr>
          <a:xfrm>
            <a:off x="3103064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82"/>
          <p:cNvSpPr/>
          <p:nvPr/>
        </p:nvSpPr>
        <p:spPr>
          <a:xfrm>
            <a:off x="3957419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82"/>
          <p:cNvSpPr/>
          <p:nvPr/>
        </p:nvSpPr>
        <p:spPr>
          <a:xfrm>
            <a:off x="13487190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82"/>
          <p:cNvSpPr/>
          <p:nvPr/>
        </p:nvSpPr>
        <p:spPr>
          <a:xfrm>
            <a:off x="1442791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82"/>
          <p:cNvSpPr/>
          <p:nvPr/>
        </p:nvSpPr>
        <p:spPr>
          <a:xfrm>
            <a:off x="15358472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82"/>
          <p:cNvSpPr/>
          <p:nvPr/>
        </p:nvSpPr>
        <p:spPr>
          <a:xfrm>
            <a:off x="1630428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82"/>
          <p:cNvSpPr/>
          <p:nvPr/>
        </p:nvSpPr>
        <p:spPr>
          <a:xfrm>
            <a:off x="17122090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82"/>
          <p:cNvSpPr/>
          <p:nvPr/>
        </p:nvSpPr>
        <p:spPr>
          <a:xfrm>
            <a:off x="540000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82"/>
          <p:cNvSpPr/>
          <p:nvPr/>
        </p:nvSpPr>
        <p:spPr>
          <a:xfrm>
            <a:off x="1394355" y="3766506"/>
            <a:ext cx="447444" cy="366120"/>
          </a:xfrm>
          <a:custGeom>
            <a:rect b="b" l="l" r="r" t="t"/>
            <a:pathLst>
              <a:path extrusionOk="0" h="21600" w="2160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82"/>
          <p:cNvSpPr/>
          <p:nvPr/>
        </p:nvSpPr>
        <p:spPr>
          <a:xfrm>
            <a:off x="2248709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82"/>
          <p:cNvSpPr/>
          <p:nvPr/>
        </p:nvSpPr>
        <p:spPr>
          <a:xfrm>
            <a:off x="3103064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82"/>
          <p:cNvSpPr/>
          <p:nvPr/>
        </p:nvSpPr>
        <p:spPr>
          <a:xfrm>
            <a:off x="3957419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82"/>
          <p:cNvSpPr/>
          <p:nvPr/>
        </p:nvSpPr>
        <p:spPr>
          <a:xfrm>
            <a:off x="13487190" y="3766499"/>
            <a:ext cx="447444" cy="366120"/>
          </a:xfrm>
          <a:custGeom>
            <a:rect b="b" l="l" r="r" t="t"/>
            <a:pathLst>
              <a:path extrusionOk="0" h="21600" w="2160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82"/>
          <p:cNvSpPr/>
          <p:nvPr/>
        </p:nvSpPr>
        <p:spPr>
          <a:xfrm>
            <a:off x="14427915" y="3766499"/>
            <a:ext cx="447444" cy="366120"/>
          </a:xfrm>
          <a:custGeom>
            <a:rect b="b" l="l" r="r" t="t"/>
            <a:pathLst>
              <a:path extrusionOk="0" h="21600" w="2160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82"/>
          <p:cNvSpPr/>
          <p:nvPr/>
        </p:nvSpPr>
        <p:spPr>
          <a:xfrm>
            <a:off x="15358472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82"/>
          <p:cNvSpPr/>
          <p:nvPr/>
        </p:nvSpPr>
        <p:spPr>
          <a:xfrm>
            <a:off x="16304285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82"/>
          <p:cNvSpPr/>
          <p:nvPr/>
        </p:nvSpPr>
        <p:spPr>
          <a:xfrm>
            <a:off x="17122090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82"/>
          <p:cNvSpPr/>
          <p:nvPr/>
        </p:nvSpPr>
        <p:spPr>
          <a:xfrm>
            <a:off x="540000" y="4582735"/>
            <a:ext cx="447444" cy="437306"/>
          </a:xfrm>
          <a:custGeom>
            <a:rect b="b" l="l" r="r" t="t"/>
            <a:pathLst>
              <a:path extrusionOk="0" h="21319" w="2160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82"/>
          <p:cNvSpPr/>
          <p:nvPr/>
        </p:nvSpPr>
        <p:spPr>
          <a:xfrm>
            <a:off x="1394355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82"/>
          <p:cNvSpPr/>
          <p:nvPr/>
        </p:nvSpPr>
        <p:spPr>
          <a:xfrm>
            <a:off x="2248709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82"/>
          <p:cNvSpPr/>
          <p:nvPr/>
        </p:nvSpPr>
        <p:spPr>
          <a:xfrm>
            <a:off x="3103064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82"/>
          <p:cNvSpPr/>
          <p:nvPr/>
        </p:nvSpPr>
        <p:spPr>
          <a:xfrm>
            <a:off x="3977761" y="4577646"/>
            <a:ext cx="406836" cy="447444"/>
          </a:xfrm>
          <a:custGeom>
            <a:rect b="b" l="l" r="r" t="t"/>
            <a:pathLst>
              <a:path extrusionOk="0" h="21600" w="2160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82"/>
          <p:cNvSpPr/>
          <p:nvPr/>
        </p:nvSpPr>
        <p:spPr>
          <a:xfrm>
            <a:off x="1348719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82"/>
          <p:cNvSpPr/>
          <p:nvPr/>
        </p:nvSpPr>
        <p:spPr>
          <a:xfrm>
            <a:off x="14427915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82"/>
          <p:cNvSpPr/>
          <p:nvPr/>
        </p:nvSpPr>
        <p:spPr>
          <a:xfrm>
            <a:off x="15378815" y="4577646"/>
            <a:ext cx="406836" cy="447444"/>
          </a:xfrm>
          <a:custGeom>
            <a:rect b="b" l="l" r="r" t="t"/>
            <a:pathLst>
              <a:path extrusionOk="0" h="21600" w="2160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82"/>
          <p:cNvSpPr/>
          <p:nvPr/>
        </p:nvSpPr>
        <p:spPr>
          <a:xfrm>
            <a:off x="16385650" y="4577646"/>
            <a:ext cx="284796" cy="447444"/>
          </a:xfrm>
          <a:custGeom>
            <a:rect b="b" l="l" r="r" t="t"/>
            <a:pathLst>
              <a:path extrusionOk="0" h="21600" w="2160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82"/>
          <p:cNvSpPr/>
          <p:nvPr/>
        </p:nvSpPr>
        <p:spPr>
          <a:xfrm>
            <a:off x="1712209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82"/>
          <p:cNvSpPr/>
          <p:nvPr/>
        </p:nvSpPr>
        <p:spPr>
          <a:xfrm>
            <a:off x="540000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82"/>
          <p:cNvSpPr/>
          <p:nvPr/>
        </p:nvSpPr>
        <p:spPr>
          <a:xfrm>
            <a:off x="139435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82"/>
          <p:cNvSpPr/>
          <p:nvPr/>
        </p:nvSpPr>
        <p:spPr>
          <a:xfrm>
            <a:off x="2248709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82"/>
          <p:cNvSpPr/>
          <p:nvPr/>
        </p:nvSpPr>
        <p:spPr>
          <a:xfrm>
            <a:off x="3103064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2"/>
          <p:cNvSpPr/>
          <p:nvPr/>
        </p:nvSpPr>
        <p:spPr>
          <a:xfrm>
            <a:off x="3957419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82"/>
          <p:cNvSpPr/>
          <p:nvPr/>
        </p:nvSpPr>
        <p:spPr>
          <a:xfrm>
            <a:off x="4857543" y="2047648"/>
            <a:ext cx="447444" cy="406836"/>
          </a:xfrm>
          <a:custGeom>
            <a:rect b="b" l="l" r="r" t="t"/>
            <a:pathLst>
              <a:path extrusionOk="0" h="21600" w="2160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82"/>
          <p:cNvSpPr/>
          <p:nvPr/>
        </p:nvSpPr>
        <p:spPr>
          <a:xfrm>
            <a:off x="5726641" y="2088330"/>
            <a:ext cx="447444" cy="325512"/>
          </a:xfrm>
          <a:custGeom>
            <a:rect b="b" l="l" r="r" t="t"/>
            <a:pathLst>
              <a:path extrusionOk="0" h="21600" w="2160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2"/>
          <p:cNvSpPr/>
          <p:nvPr/>
        </p:nvSpPr>
        <p:spPr>
          <a:xfrm>
            <a:off x="6581075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82"/>
          <p:cNvSpPr/>
          <p:nvPr/>
        </p:nvSpPr>
        <p:spPr>
          <a:xfrm>
            <a:off x="7435430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82"/>
          <p:cNvSpPr/>
          <p:nvPr/>
        </p:nvSpPr>
        <p:spPr>
          <a:xfrm>
            <a:off x="8289784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82"/>
          <p:cNvSpPr/>
          <p:nvPr/>
        </p:nvSpPr>
        <p:spPr>
          <a:xfrm>
            <a:off x="9139017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82"/>
          <p:cNvSpPr/>
          <p:nvPr/>
        </p:nvSpPr>
        <p:spPr>
          <a:xfrm>
            <a:off x="9978552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82"/>
          <p:cNvSpPr/>
          <p:nvPr/>
        </p:nvSpPr>
        <p:spPr>
          <a:xfrm>
            <a:off x="10817651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82"/>
          <p:cNvSpPr/>
          <p:nvPr/>
        </p:nvSpPr>
        <p:spPr>
          <a:xfrm>
            <a:off x="11702081" y="2047648"/>
            <a:ext cx="447444" cy="406836"/>
          </a:xfrm>
          <a:custGeom>
            <a:rect b="b" l="l" r="r" t="t"/>
            <a:pathLst>
              <a:path extrusionOk="0" h="21600" w="2160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82"/>
          <p:cNvSpPr/>
          <p:nvPr/>
        </p:nvSpPr>
        <p:spPr>
          <a:xfrm>
            <a:off x="12556436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82"/>
          <p:cNvSpPr/>
          <p:nvPr/>
        </p:nvSpPr>
        <p:spPr>
          <a:xfrm>
            <a:off x="4857538" y="2886632"/>
            <a:ext cx="447790" cy="447790"/>
          </a:xfrm>
          <a:custGeom>
            <a:rect b="b" l="l" r="r" t="t"/>
            <a:pathLst>
              <a:path extrusionOk="0" h="21410" w="2141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82"/>
          <p:cNvSpPr/>
          <p:nvPr/>
        </p:nvSpPr>
        <p:spPr>
          <a:xfrm>
            <a:off x="5726641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82"/>
          <p:cNvSpPr/>
          <p:nvPr/>
        </p:nvSpPr>
        <p:spPr>
          <a:xfrm>
            <a:off x="6581075" y="2927426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82"/>
          <p:cNvSpPr/>
          <p:nvPr/>
        </p:nvSpPr>
        <p:spPr>
          <a:xfrm>
            <a:off x="7435430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82"/>
          <p:cNvSpPr/>
          <p:nvPr/>
        </p:nvSpPr>
        <p:spPr>
          <a:xfrm>
            <a:off x="8289784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82"/>
          <p:cNvSpPr/>
          <p:nvPr/>
        </p:nvSpPr>
        <p:spPr>
          <a:xfrm>
            <a:off x="9139017" y="2927424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82"/>
          <p:cNvSpPr/>
          <p:nvPr/>
        </p:nvSpPr>
        <p:spPr>
          <a:xfrm>
            <a:off x="9978552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82"/>
          <p:cNvSpPr/>
          <p:nvPr/>
        </p:nvSpPr>
        <p:spPr>
          <a:xfrm>
            <a:off x="10817651" y="2927426"/>
            <a:ext cx="447444" cy="366120"/>
          </a:xfrm>
          <a:custGeom>
            <a:rect b="b" l="l" r="r" t="t"/>
            <a:pathLst>
              <a:path extrusionOk="0" h="21600" w="2160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82"/>
          <p:cNvSpPr/>
          <p:nvPr/>
        </p:nvSpPr>
        <p:spPr>
          <a:xfrm>
            <a:off x="11702081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82"/>
          <p:cNvSpPr/>
          <p:nvPr/>
        </p:nvSpPr>
        <p:spPr>
          <a:xfrm>
            <a:off x="12556436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82"/>
          <p:cNvSpPr/>
          <p:nvPr/>
        </p:nvSpPr>
        <p:spPr>
          <a:xfrm>
            <a:off x="4857543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82"/>
          <p:cNvSpPr/>
          <p:nvPr/>
        </p:nvSpPr>
        <p:spPr>
          <a:xfrm>
            <a:off x="5726641" y="3746179"/>
            <a:ext cx="447444" cy="406944"/>
          </a:xfrm>
          <a:custGeom>
            <a:rect b="b" l="l" r="r" t="t"/>
            <a:pathLst>
              <a:path extrusionOk="0" h="21600" w="2160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2"/>
          <p:cNvSpPr/>
          <p:nvPr/>
        </p:nvSpPr>
        <p:spPr>
          <a:xfrm>
            <a:off x="6581075" y="3766521"/>
            <a:ext cx="447444" cy="366228"/>
          </a:xfrm>
          <a:custGeom>
            <a:rect b="b" l="l" r="r" t="t"/>
            <a:pathLst>
              <a:path extrusionOk="0" h="21600" w="2160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82"/>
          <p:cNvSpPr/>
          <p:nvPr/>
        </p:nvSpPr>
        <p:spPr>
          <a:xfrm>
            <a:off x="7435454" y="3725839"/>
            <a:ext cx="447476" cy="447606"/>
          </a:xfrm>
          <a:custGeom>
            <a:rect b="b" l="l" r="r" t="t"/>
            <a:pathLst>
              <a:path extrusionOk="0" h="21600" w="21278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82"/>
          <p:cNvSpPr/>
          <p:nvPr/>
        </p:nvSpPr>
        <p:spPr>
          <a:xfrm>
            <a:off x="8289784" y="3725846"/>
            <a:ext cx="447444" cy="447470"/>
          </a:xfrm>
          <a:custGeom>
            <a:rect b="b" l="l" r="r" t="t"/>
            <a:pathLst>
              <a:path extrusionOk="0" h="21583" w="2160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2"/>
          <p:cNvSpPr/>
          <p:nvPr/>
        </p:nvSpPr>
        <p:spPr>
          <a:xfrm>
            <a:off x="9139017" y="3746186"/>
            <a:ext cx="447444" cy="406969"/>
          </a:xfrm>
          <a:custGeom>
            <a:rect b="b" l="l" r="r" t="t"/>
            <a:pathLst>
              <a:path extrusionOk="0" h="21144" w="2160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82"/>
          <p:cNvSpPr/>
          <p:nvPr/>
        </p:nvSpPr>
        <p:spPr>
          <a:xfrm>
            <a:off x="9978552" y="3807206"/>
            <a:ext cx="447444" cy="284796"/>
          </a:xfrm>
          <a:custGeom>
            <a:rect b="b" l="l" r="r" t="t"/>
            <a:pathLst>
              <a:path extrusionOk="0" h="21600" w="2160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82"/>
          <p:cNvSpPr/>
          <p:nvPr/>
        </p:nvSpPr>
        <p:spPr>
          <a:xfrm>
            <a:off x="10817651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82"/>
          <p:cNvSpPr/>
          <p:nvPr/>
        </p:nvSpPr>
        <p:spPr>
          <a:xfrm>
            <a:off x="11702081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82"/>
          <p:cNvSpPr/>
          <p:nvPr/>
        </p:nvSpPr>
        <p:spPr>
          <a:xfrm>
            <a:off x="12556436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82"/>
          <p:cNvSpPr/>
          <p:nvPr/>
        </p:nvSpPr>
        <p:spPr>
          <a:xfrm>
            <a:off x="4857543" y="4618330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82"/>
          <p:cNvSpPr/>
          <p:nvPr/>
        </p:nvSpPr>
        <p:spPr>
          <a:xfrm>
            <a:off x="5767325" y="4577646"/>
            <a:ext cx="366120" cy="447444"/>
          </a:xfrm>
          <a:custGeom>
            <a:rect b="b" l="l" r="r" t="t"/>
            <a:pathLst>
              <a:path extrusionOk="0" h="21600" w="2160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82"/>
          <p:cNvSpPr/>
          <p:nvPr/>
        </p:nvSpPr>
        <p:spPr>
          <a:xfrm>
            <a:off x="6652270" y="4577646"/>
            <a:ext cx="305100" cy="447444"/>
          </a:xfrm>
          <a:custGeom>
            <a:rect b="b" l="l" r="r" t="t"/>
            <a:pathLst>
              <a:path extrusionOk="0" h="21600" w="2160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82"/>
          <p:cNvSpPr/>
          <p:nvPr/>
        </p:nvSpPr>
        <p:spPr>
          <a:xfrm>
            <a:off x="743543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82"/>
          <p:cNvSpPr/>
          <p:nvPr/>
        </p:nvSpPr>
        <p:spPr>
          <a:xfrm>
            <a:off x="8289722" y="4577646"/>
            <a:ext cx="447606" cy="447444"/>
          </a:xfrm>
          <a:custGeom>
            <a:rect b="b" l="l" r="r" t="t"/>
            <a:pathLst>
              <a:path extrusionOk="0" h="21600" w="2160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2"/>
          <p:cNvSpPr/>
          <p:nvPr/>
        </p:nvSpPr>
        <p:spPr>
          <a:xfrm>
            <a:off x="9240719" y="4577646"/>
            <a:ext cx="244134" cy="447444"/>
          </a:xfrm>
          <a:custGeom>
            <a:rect b="b" l="l" r="r" t="t"/>
            <a:pathLst>
              <a:path extrusionOk="0" h="21600" w="2160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82"/>
          <p:cNvSpPr/>
          <p:nvPr/>
        </p:nvSpPr>
        <p:spPr>
          <a:xfrm>
            <a:off x="9978552" y="4618330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82"/>
          <p:cNvSpPr/>
          <p:nvPr/>
        </p:nvSpPr>
        <p:spPr>
          <a:xfrm>
            <a:off x="10858333" y="4577646"/>
            <a:ext cx="366120" cy="447444"/>
          </a:xfrm>
          <a:custGeom>
            <a:rect b="b" l="l" r="r" t="t"/>
            <a:pathLst>
              <a:path extrusionOk="0" h="21600" w="2160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82"/>
          <p:cNvSpPr/>
          <p:nvPr/>
        </p:nvSpPr>
        <p:spPr>
          <a:xfrm>
            <a:off x="11702081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82"/>
          <p:cNvSpPr/>
          <p:nvPr/>
        </p:nvSpPr>
        <p:spPr>
          <a:xfrm>
            <a:off x="12556436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82"/>
          <p:cNvSpPr/>
          <p:nvPr/>
        </p:nvSpPr>
        <p:spPr>
          <a:xfrm>
            <a:off x="4959252" y="5429437"/>
            <a:ext cx="244134" cy="447444"/>
          </a:xfrm>
          <a:custGeom>
            <a:rect b="b" l="l" r="r" t="t"/>
            <a:pathLst>
              <a:path extrusionOk="0" h="21600" w="2160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82"/>
          <p:cNvSpPr/>
          <p:nvPr/>
        </p:nvSpPr>
        <p:spPr>
          <a:xfrm>
            <a:off x="5726720" y="5429312"/>
            <a:ext cx="447396" cy="447787"/>
          </a:xfrm>
          <a:custGeom>
            <a:rect b="b" l="l" r="r" t="t"/>
            <a:pathLst>
              <a:path extrusionOk="0" h="21132" w="21131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82"/>
          <p:cNvSpPr/>
          <p:nvPr/>
        </p:nvSpPr>
        <p:spPr>
          <a:xfrm>
            <a:off x="6581075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82"/>
          <p:cNvSpPr/>
          <p:nvPr/>
        </p:nvSpPr>
        <p:spPr>
          <a:xfrm>
            <a:off x="7435430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82"/>
          <p:cNvSpPr/>
          <p:nvPr/>
        </p:nvSpPr>
        <p:spPr>
          <a:xfrm>
            <a:off x="8289784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82"/>
          <p:cNvSpPr/>
          <p:nvPr/>
        </p:nvSpPr>
        <p:spPr>
          <a:xfrm>
            <a:off x="9139017" y="5449779"/>
            <a:ext cx="447444" cy="406836"/>
          </a:xfrm>
          <a:custGeom>
            <a:rect b="b" l="l" r="r" t="t"/>
            <a:pathLst>
              <a:path extrusionOk="0" h="21600" w="2160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82"/>
          <p:cNvSpPr/>
          <p:nvPr/>
        </p:nvSpPr>
        <p:spPr>
          <a:xfrm>
            <a:off x="10080261" y="5429437"/>
            <a:ext cx="244134" cy="447444"/>
          </a:xfrm>
          <a:custGeom>
            <a:rect b="b" l="l" r="r" t="t"/>
            <a:pathLst>
              <a:path extrusionOk="0" h="21600" w="2160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82"/>
          <p:cNvSpPr/>
          <p:nvPr/>
        </p:nvSpPr>
        <p:spPr>
          <a:xfrm>
            <a:off x="10878675" y="5429437"/>
            <a:ext cx="325512" cy="447444"/>
          </a:xfrm>
          <a:custGeom>
            <a:rect b="b" l="l" r="r" t="t"/>
            <a:pathLst>
              <a:path extrusionOk="0" h="21600" w="2160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82"/>
          <p:cNvSpPr/>
          <p:nvPr/>
        </p:nvSpPr>
        <p:spPr>
          <a:xfrm>
            <a:off x="11702081" y="5490461"/>
            <a:ext cx="447444" cy="325512"/>
          </a:xfrm>
          <a:custGeom>
            <a:rect b="b" l="l" r="r" t="t"/>
            <a:pathLst>
              <a:path extrusionOk="0" h="21600" w="2160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82"/>
          <p:cNvSpPr/>
          <p:nvPr/>
        </p:nvSpPr>
        <p:spPr>
          <a:xfrm>
            <a:off x="12556436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82"/>
          <p:cNvSpPr/>
          <p:nvPr/>
        </p:nvSpPr>
        <p:spPr>
          <a:xfrm>
            <a:off x="13507532" y="5429437"/>
            <a:ext cx="406836" cy="447444"/>
          </a:xfrm>
          <a:custGeom>
            <a:rect b="b" l="l" r="r" t="t"/>
            <a:pathLst>
              <a:path extrusionOk="0" h="21600" w="2160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82"/>
          <p:cNvSpPr/>
          <p:nvPr/>
        </p:nvSpPr>
        <p:spPr>
          <a:xfrm>
            <a:off x="1442791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82"/>
          <p:cNvSpPr/>
          <p:nvPr/>
        </p:nvSpPr>
        <p:spPr>
          <a:xfrm>
            <a:off x="15358472" y="5449777"/>
            <a:ext cx="447444" cy="406857"/>
          </a:xfrm>
          <a:custGeom>
            <a:rect b="b" l="l" r="r" t="t"/>
            <a:pathLst>
              <a:path extrusionOk="0" h="21524" w="2160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82"/>
          <p:cNvSpPr/>
          <p:nvPr/>
        </p:nvSpPr>
        <p:spPr>
          <a:xfrm>
            <a:off x="1630428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82"/>
          <p:cNvSpPr/>
          <p:nvPr/>
        </p:nvSpPr>
        <p:spPr>
          <a:xfrm>
            <a:off x="17122090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82"/>
          <p:cNvSpPr/>
          <p:nvPr/>
        </p:nvSpPr>
        <p:spPr>
          <a:xfrm>
            <a:off x="4857543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82"/>
          <p:cNvSpPr/>
          <p:nvPr/>
        </p:nvSpPr>
        <p:spPr>
          <a:xfrm>
            <a:off x="5726641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82"/>
          <p:cNvSpPr/>
          <p:nvPr/>
        </p:nvSpPr>
        <p:spPr>
          <a:xfrm>
            <a:off x="6581075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82"/>
          <p:cNvSpPr/>
          <p:nvPr/>
        </p:nvSpPr>
        <p:spPr>
          <a:xfrm>
            <a:off x="7435430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82"/>
          <p:cNvSpPr/>
          <p:nvPr/>
        </p:nvSpPr>
        <p:spPr>
          <a:xfrm>
            <a:off x="8289784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82"/>
          <p:cNvSpPr/>
          <p:nvPr/>
        </p:nvSpPr>
        <p:spPr>
          <a:xfrm>
            <a:off x="9139017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82"/>
          <p:cNvSpPr/>
          <p:nvPr/>
        </p:nvSpPr>
        <p:spPr>
          <a:xfrm>
            <a:off x="9978552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82"/>
          <p:cNvSpPr/>
          <p:nvPr/>
        </p:nvSpPr>
        <p:spPr>
          <a:xfrm>
            <a:off x="10817651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82"/>
          <p:cNvSpPr/>
          <p:nvPr/>
        </p:nvSpPr>
        <p:spPr>
          <a:xfrm>
            <a:off x="11702081" y="6334903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82"/>
          <p:cNvSpPr/>
          <p:nvPr/>
        </p:nvSpPr>
        <p:spPr>
          <a:xfrm>
            <a:off x="12556436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82"/>
          <p:cNvSpPr/>
          <p:nvPr/>
        </p:nvSpPr>
        <p:spPr>
          <a:xfrm>
            <a:off x="4857543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82"/>
          <p:cNvSpPr/>
          <p:nvPr/>
        </p:nvSpPr>
        <p:spPr>
          <a:xfrm>
            <a:off x="5726641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82"/>
          <p:cNvSpPr/>
          <p:nvPr/>
        </p:nvSpPr>
        <p:spPr>
          <a:xfrm>
            <a:off x="658107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82"/>
          <p:cNvSpPr/>
          <p:nvPr/>
        </p:nvSpPr>
        <p:spPr>
          <a:xfrm>
            <a:off x="7435430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82"/>
          <p:cNvSpPr/>
          <p:nvPr/>
        </p:nvSpPr>
        <p:spPr>
          <a:xfrm>
            <a:off x="8289784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82"/>
          <p:cNvSpPr/>
          <p:nvPr/>
        </p:nvSpPr>
        <p:spPr>
          <a:xfrm>
            <a:off x="9139017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82"/>
          <p:cNvSpPr/>
          <p:nvPr/>
        </p:nvSpPr>
        <p:spPr>
          <a:xfrm>
            <a:off x="9978552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82"/>
          <p:cNvSpPr/>
          <p:nvPr/>
        </p:nvSpPr>
        <p:spPr>
          <a:xfrm>
            <a:off x="10817651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82"/>
          <p:cNvSpPr/>
          <p:nvPr/>
        </p:nvSpPr>
        <p:spPr>
          <a:xfrm>
            <a:off x="11702081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82"/>
          <p:cNvSpPr/>
          <p:nvPr/>
        </p:nvSpPr>
        <p:spPr>
          <a:xfrm>
            <a:off x="12556436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82"/>
          <p:cNvSpPr/>
          <p:nvPr/>
        </p:nvSpPr>
        <p:spPr>
          <a:xfrm>
            <a:off x="540000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82"/>
          <p:cNvSpPr/>
          <p:nvPr/>
        </p:nvSpPr>
        <p:spPr>
          <a:xfrm>
            <a:off x="1455379" y="6293983"/>
            <a:ext cx="325478" cy="447534"/>
          </a:xfrm>
          <a:custGeom>
            <a:rect b="b" l="l" r="r" t="t"/>
            <a:pathLst>
              <a:path extrusionOk="0" h="21529" w="21505">
                <a:moveTo>
                  <a:pt x="13441" y="9295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5"/>
                </a:lnTo>
                <a:cubicBezTo>
                  <a:pt x="1344" y="7029"/>
                  <a:pt x="3696" y="5164"/>
                  <a:pt x="6720" y="4920"/>
                </a:cubicBezTo>
                <a:lnTo>
                  <a:pt x="6720" y="9785"/>
                </a:lnTo>
                <a:lnTo>
                  <a:pt x="8065" y="9785"/>
                </a:lnTo>
                <a:lnTo>
                  <a:pt x="8065" y="4920"/>
                </a:lnTo>
                <a:cubicBezTo>
                  <a:pt x="11089" y="5164"/>
                  <a:pt x="13441" y="7029"/>
                  <a:pt x="13441" y="9295"/>
                </a:cubicBezTo>
                <a:moveTo>
                  <a:pt x="13441" y="16146"/>
                </a:moveTo>
                <a:cubicBezTo>
                  <a:pt x="13441" y="18579"/>
                  <a:pt x="10733" y="20550"/>
                  <a:pt x="7393" y="20550"/>
                </a:cubicBezTo>
                <a:cubicBezTo>
                  <a:pt x="4052" y="20550"/>
                  <a:pt x="1344" y="18579"/>
                  <a:pt x="1344" y="16146"/>
                </a:cubicBezTo>
                <a:lnTo>
                  <a:pt x="1344" y="10763"/>
                </a:lnTo>
                <a:lnTo>
                  <a:pt x="13441" y="10763"/>
                </a:lnTo>
                <a:cubicBezTo>
                  <a:pt x="13441" y="10763"/>
                  <a:pt x="13441" y="16146"/>
                  <a:pt x="13441" y="16146"/>
                </a:cubicBezTo>
                <a:close/>
                <a:moveTo>
                  <a:pt x="21134" y="49"/>
                </a:moveTo>
                <a:cubicBezTo>
                  <a:pt x="20801" y="-71"/>
                  <a:pt x="20436" y="42"/>
                  <a:pt x="20232" y="269"/>
                </a:cubicBezTo>
                <a:cubicBezTo>
                  <a:pt x="18723" y="1945"/>
                  <a:pt x="16716" y="3505"/>
                  <a:pt x="13069" y="2007"/>
                </a:cubicBezTo>
                <a:cubicBezTo>
                  <a:pt x="10993" y="1154"/>
                  <a:pt x="9603" y="1432"/>
                  <a:pt x="8642" y="1863"/>
                </a:cubicBezTo>
                <a:cubicBezTo>
                  <a:pt x="7655" y="2308"/>
                  <a:pt x="6969" y="3090"/>
                  <a:pt x="6778" y="3936"/>
                </a:cubicBezTo>
                <a:cubicBezTo>
                  <a:pt x="2984" y="4163"/>
                  <a:pt x="0" y="6474"/>
                  <a:pt x="0" y="9295"/>
                </a:cubicBezTo>
                <a:lnTo>
                  <a:pt x="0" y="16146"/>
                </a:lnTo>
                <a:cubicBezTo>
                  <a:pt x="0" y="19119"/>
                  <a:pt x="3310" y="21529"/>
                  <a:pt x="7393" y="21529"/>
                </a:cubicBezTo>
                <a:cubicBezTo>
                  <a:pt x="11475" y="21529"/>
                  <a:pt x="14785" y="19119"/>
                  <a:pt x="14785" y="16146"/>
                </a:cubicBezTo>
                <a:lnTo>
                  <a:pt x="14785" y="9295"/>
                </a:lnTo>
                <a:cubicBezTo>
                  <a:pt x="14785" y="6508"/>
                  <a:pt x="11875" y="4216"/>
                  <a:pt x="8146" y="3941"/>
                </a:cubicBezTo>
                <a:cubicBezTo>
                  <a:pt x="8301" y="3480"/>
                  <a:pt x="8690" y="2992"/>
                  <a:pt x="9348" y="2696"/>
                </a:cubicBezTo>
                <a:cubicBezTo>
                  <a:pt x="10308" y="2264"/>
                  <a:pt x="10946" y="2329"/>
                  <a:pt x="12468" y="2883"/>
                </a:cubicBezTo>
                <a:cubicBezTo>
                  <a:pt x="15022" y="3812"/>
                  <a:pt x="16657" y="3573"/>
                  <a:pt x="17947" y="3207"/>
                </a:cubicBezTo>
                <a:cubicBezTo>
                  <a:pt x="19526" y="2760"/>
                  <a:pt x="20650" y="1848"/>
                  <a:pt x="21434" y="706"/>
                </a:cubicBezTo>
                <a:cubicBezTo>
                  <a:pt x="21600" y="464"/>
                  <a:pt x="21466" y="171"/>
                  <a:pt x="21134" y="49"/>
                </a:cubicBezTo>
                <a:moveTo>
                  <a:pt x="7393" y="18593"/>
                </a:moveTo>
                <a:cubicBezTo>
                  <a:pt x="8134" y="18593"/>
                  <a:pt x="8737" y="18154"/>
                  <a:pt x="8737" y="17614"/>
                </a:cubicBezTo>
                <a:cubicBezTo>
                  <a:pt x="8737" y="17074"/>
                  <a:pt x="8134" y="16636"/>
                  <a:pt x="7393" y="16636"/>
                </a:cubicBezTo>
                <a:cubicBezTo>
                  <a:pt x="6650" y="16636"/>
                  <a:pt x="6048" y="17074"/>
                  <a:pt x="6048" y="17614"/>
                </a:cubicBezTo>
                <a:cubicBezTo>
                  <a:pt x="6048" y="18154"/>
                  <a:pt x="6650" y="18593"/>
                  <a:pt x="7393" y="185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82"/>
          <p:cNvSpPr/>
          <p:nvPr/>
        </p:nvSpPr>
        <p:spPr>
          <a:xfrm>
            <a:off x="2248709" y="6293996"/>
            <a:ext cx="447444" cy="447978"/>
          </a:xfrm>
          <a:custGeom>
            <a:rect b="b" l="l" r="r" t="t"/>
            <a:pathLst>
              <a:path extrusionOk="0" h="21540" w="2160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82"/>
          <p:cNvSpPr/>
          <p:nvPr/>
        </p:nvSpPr>
        <p:spPr>
          <a:xfrm>
            <a:off x="3103064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82"/>
          <p:cNvSpPr/>
          <p:nvPr/>
        </p:nvSpPr>
        <p:spPr>
          <a:xfrm>
            <a:off x="3957419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82"/>
          <p:cNvSpPr/>
          <p:nvPr/>
        </p:nvSpPr>
        <p:spPr>
          <a:xfrm>
            <a:off x="13487190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82"/>
          <p:cNvSpPr/>
          <p:nvPr/>
        </p:nvSpPr>
        <p:spPr>
          <a:xfrm>
            <a:off x="14427915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82"/>
          <p:cNvSpPr/>
          <p:nvPr/>
        </p:nvSpPr>
        <p:spPr>
          <a:xfrm>
            <a:off x="15358472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82"/>
          <p:cNvSpPr/>
          <p:nvPr/>
        </p:nvSpPr>
        <p:spPr>
          <a:xfrm>
            <a:off x="16304285" y="6314561"/>
            <a:ext cx="447444" cy="406836"/>
          </a:xfrm>
          <a:custGeom>
            <a:rect b="b" l="l" r="r" t="t"/>
            <a:pathLst>
              <a:path extrusionOk="0" h="21600" w="2160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82"/>
          <p:cNvSpPr/>
          <p:nvPr/>
        </p:nvSpPr>
        <p:spPr>
          <a:xfrm>
            <a:off x="17223798" y="6294219"/>
            <a:ext cx="244134" cy="447444"/>
          </a:xfrm>
          <a:custGeom>
            <a:rect b="b" l="l" r="r" t="t"/>
            <a:pathLst>
              <a:path extrusionOk="0" h="21600" w="2160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82"/>
          <p:cNvSpPr/>
          <p:nvPr/>
        </p:nvSpPr>
        <p:spPr>
          <a:xfrm>
            <a:off x="580682" y="7148350"/>
            <a:ext cx="366120" cy="447444"/>
          </a:xfrm>
          <a:custGeom>
            <a:rect b="b" l="l" r="r" t="t"/>
            <a:pathLst>
              <a:path extrusionOk="0" h="21600" w="2160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82"/>
          <p:cNvSpPr/>
          <p:nvPr/>
        </p:nvSpPr>
        <p:spPr>
          <a:xfrm>
            <a:off x="139435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82"/>
          <p:cNvSpPr/>
          <p:nvPr/>
        </p:nvSpPr>
        <p:spPr>
          <a:xfrm>
            <a:off x="2248709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82"/>
          <p:cNvSpPr/>
          <p:nvPr/>
        </p:nvSpPr>
        <p:spPr>
          <a:xfrm>
            <a:off x="3103064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82"/>
          <p:cNvSpPr/>
          <p:nvPr/>
        </p:nvSpPr>
        <p:spPr>
          <a:xfrm>
            <a:off x="3957419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82"/>
          <p:cNvSpPr/>
          <p:nvPr/>
        </p:nvSpPr>
        <p:spPr>
          <a:xfrm>
            <a:off x="13507532" y="7148350"/>
            <a:ext cx="406836" cy="447444"/>
          </a:xfrm>
          <a:custGeom>
            <a:rect b="b" l="l" r="r" t="t"/>
            <a:pathLst>
              <a:path extrusionOk="0" h="21600" w="2160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82"/>
          <p:cNvSpPr/>
          <p:nvPr/>
        </p:nvSpPr>
        <p:spPr>
          <a:xfrm>
            <a:off x="14448257" y="7148350"/>
            <a:ext cx="406836" cy="447444"/>
          </a:xfrm>
          <a:custGeom>
            <a:rect b="b" l="l" r="r" t="t"/>
            <a:pathLst>
              <a:path extrusionOk="0" h="21600" w="2160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82"/>
          <p:cNvSpPr/>
          <p:nvPr/>
        </p:nvSpPr>
        <p:spPr>
          <a:xfrm>
            <a:off x="15358472" y="7189034"/>
            <a:ext cx="447444" cy="366120"/>
          </a:xfrm>
          <a:custGeom>
            <a:rect b="b" l="l" r="r" t="t"/>
            <a:pathLst>
              <a:path extrusionOk="0" h="21600" w="2160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82"/>
          <p:cNvSpPr/>
          <p:nvPr/>
        </p:nvSpPr>
        <p:spPr>
          <a:xfrm>
            <a:off x="1630428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82"/>
          <p:cNvSpPr/>
          <p:nvPr/>
        </p:nvSpPr>
        <p:spPr>
          <a:xfrm>
            <a:off x="17122090" y="7270399"/>
            <a:ext cx="447444" cy="203418"/>
          </a:xfrm>
          <a:custGeom>
            <a:rect b="b" l="l" r="r" t="t"/>
            <a:pathLst>
              <a:path extrusionOk="0" h="21600" w="2160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p82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347" name="Google Shape;1347;p82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348" name="Google Shape;1348;p82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349" name="Google Shape;1349;p82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3"/>
          <p:cNvSpPr/>
          <p:nvPr/>
        </p:nvSpPr>
        <p:spPr>
          <a:xfrm>
            <a:off x="4851034" y="2121295"/>
            <a:ext cx="449226" cy="245106"/>
          </a:xfrm>
          <a:custGeom>
            <a:rect b="b" l="l" r="r" t="t"/>
            <a:pathLst>
              <a:path extrusionOk="0" h="21600" w="2160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83"/>
          <p:cNvSpPr/>
          <p:nvPr/>
        </p:nvSpPr>
        <p:spPr>
          <a:xfrm>
            <a:off x="5713790" y="2121295"/>
            <a:ext cx="449226" cy="245106"/>
          </a:xfrm>
          <a:custGeom>
            <a:rect b="b" l="l" r="r" t="t"/>
            <a:pathLst>
              <a:path extrusionOk="0" h="21600" w="2160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83"/>
          <p:cNvSpPr/>
          <p:nvPr/>
        </p:nvSpPr>
        <p:spPr>
          <a:xfrm>
            <a:off x="6586699" y="2019193"/>
            <a:ext cx="408348" cy="449226"/>
          </a:xfrm>
          <a:custGeom>
            <a:rect b="b" l="l" r="r" t="t"/>
            <a:pathLst>
              <a:path extrusionOk="0" h="21600" w="2160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83"/>
          <p:cNvSpPr/>
          <p:nvPr/>
        </p:nvSpPr>
        <p:spPr>
          <a:xfrm>
            <a:off x="7423903" y="2080457"/>
            <a:ext cx="449226" cy="326700"/>
          </a:xfrm>
          <a:custGeom>
            <a:rect b="b" l="l" r="r" t="t"/>
            <a:pathLst>
              <a:path extrusionOk="0" h="21600" w="2160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83"/>
          <p:cNvSpPr/>
          <p:nvPr/>
        </p:nvSpPr>
        <p:spPr>
          <a:xfrm>
            <a:off x="8281523" y="2019193"/>
            <a:ext cx="449226" cy="449226"/>
          </a:xfrm>
          <a:custGeom>
            <a:rect b="b" l="l" r="r" t="t"/>
            <a:pathLst>
              <a:path extrusionOk="0" h="21600" w="2160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83"/>
          <p:cNvSpPr/>
          <p:nvPr/>
        </p:nvSpPr>
        <p:spPr>
          <a:xfrm>
            <a:off x="9139146" y="2080457"/>
            <a:ext cx="449226" cy="326700"/>
          </a:xfrm>
          <a:custGeom>
            <a:rect b="b" l="l" r="r" t="t"/>
            <a:pathLst>
              <a:path extrusionOk="0" h="21600" w="2160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83"/>
          <p:cNvSpPr/>
          <p:nvPr/>
        </p:nvSpPr>
        <p:spPr>
          <a:xfrm>
            <a:off x="9996769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83"/>
          <p:cNvSpPr/>
          <p:nvPr/>
        </p:nvSpPr>
        <p:spPr>
          <a:xfrm>
            <a:off x="10874809" y="2019197"/>
            <a:ext cx="408456" cy="449226"/>
          </a:xfrm>
          <a:custGeom>
            <a:rect b="b" l="l" r="r" t="t"/>
            <a:pathLst>
              <a:path extrusionOk="0" h="21600" w="2160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83"/>
          <p:cNvSpPr/>
          <p:nvPr/>
        </p:nvSpPr>
        <p:spPr>
          <a:xfrm>
            <a:off x="11819184" y="2019197"/>
            <a:ext cx="245214" cy="449226"/>
          </a:xfrm>
          <a:custGeom>
            <a:rect b="b" l="l" r="r" t="t"/>
            <a:pathLst>
              <a:path extrusionOk="0" h="21600" w="2160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83"/>
          <p:cNvSpPr/>
          <p:nvPr/>
        </p:nvSpPr>
        <p:spPr>
          <a:xfrm>
            <a:off x="12636026" y="2019197"/>
            <a:ext cx="326700" cy="449226"/>
          </a:xfrm>
          <a:custGeom>
            <a:rect b="b" l="l" r="r" t="t"/>
            <a:pathLst>
              <a:path extrusionOk="0" h="21600" w="2160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83"/>
          <p:cNvSpPr/>
          <p:nvPr/>
        </p:nvSpPr>
        <p:spPr>
          <a:xfrm>
            <a:off x="540000" y="2039616"/>
            <a:ext cx="449226" cy="408456"/>
          </a:xfrm>
          <a:custGeom>
            <a:rect b="b" l="l" r="r" t="t"/>
            <a:pathLst>
              <a:path extrusionOk="0" h="21600" w="2160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83"/>
          <p:cNvSpPr/>
          <p:nvPr/>
        </p:nvSpPr>
        <p:spPr>
          <a:xfrm>
            <a:off x="1393863" y="2018964"/>
            <a:ext cx="408456" cy="449658"/>
          </a:xfrm>
          <a:custGeom>
            <a:rect b="b" l="l" r="r" t="t"/>
            <a:pathLst>
              <a:path extrusionOk="0" h="21600" w="2160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83"/>
          <p:cNvSpPr/>
          <p:nvPr/>
        </p:nvSpPr>
        <p:spPr>
          <a:xfrm>
            <a:off x="2239958" y="2019203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83"/>
          <p:cNvSpPr/>
          <p:nvPr/>
        </p:nvSpPr>
        <p:spPr>
          <a:xfrm>
            <a:off x="3097580" y="2019032"/>
            <a:ext cx="449064" cy="449550"/>
          </a:xfrm>
          <a:custGeom>
            <a:rect b="b" l="l" r="r" t="t"/>
            <a:pathLst>
              <a:path extrusionOk="0" h="21600" w="2160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83"/>
          <p:cNvSpPr/>
          <p:nvPr/>
        </p:nvSpPr>
        <p:spPr>
          <a:xfrm>
            <a:off x="4007569" y="2019197"/>
            <a:ext cx="326700" cy="449226"/>
          </a:xfrm>
          <a:custGeom>
            <a:rect b="b" l="l" r="r" t="t"/>
            <a:pathLst>
              <a:path extrusionOk="0" h="21600" w="2160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83"/>
          <p:cNvSpPr/>
          <p:nvPr/>
        </p:nvSpPr>
        <p:spPr>
          <a:xfrm>
            <a:off x="13489752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83"/>
          <p:cNvSpPr/>
          <p:nvPr/>
        </p:nvSpPr>
        <p:spPr>
          <a:xfrm>
            <a:off x="1434737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83"/>
          <p:cNvSpPr/>
          <p:nvPr/>
        </p:nvSpPr>
        <p:spPr>
          <a:xfrm>
            <a:off x="1535739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83"/>
          <p:cNvSpPr/>
          <p:nvPr/>
        </p:nvSpPr>
        <p:spPr>
          <a:xfrm>
            <a:off x="1629121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83"/>
          <p:cNvSpPr/>
          <p:nvPr/>
        </p:nvSpPr>
        <p:spPr>
          <a:xfrm>
            <a:off x="17120345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83"/>
          <p:cNvSpPr/>
          <p:nvPr/>
        </p:nvSpPr>
        <p:spPr>
          <a:xfrm>
            <a:off x="540000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83"/>
          <p:cNvSpPr/>
          <p:nvPr/>
        </p:nvSpPr>
        <p:spPr>
          <a:xfrm>
            <a:off x="1373444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83"/>
          <p:cNvSpPr/>
          <p:nvPr/>
        </p:nvSpPr>
        <p:spPr>
          <a:xfrm>
            <a:off x="2239958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83"/>
          <p:cNvSpPr/>
          <p:nvPr/>
        </p:nvSpPr>
        <p:spPr>
          <a:xfrm>
            <a:off x="3097526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83"/>
          <p:cNvSpPr/>
          <p:nvPr/>
        </p:nvSpPr>
        <p:spPr>
          <a:xfrm>
            <a:off x="3946310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83"/>
          <p:cNvSpPr/>
          <p:nvPr/>
        </p:nvSpPr>
        <p:spPr>
          <a:xfrm>
            <a:off x="13489752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83"/>
          <p:cNvSpPr/>
          <p:nvPr/>
        </p:nvSpPr>
        <p:spPr>
          <a:xfrm>
            <a:off x="14348271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83"/>
          <p:cNvSpPr/>
          <p:nvPr/>
        </p:nvSpPr>
        <p:spPr>
          <a:xfrm>
            <a:off x="15358294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83"/>
          <p:cNvSpPr/>
          <p:nvPr/>
        </p:nvSpPr>
        <p:spPr>
          <a:xfrm>
            <a:off x="16292116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83"/>
          <p:cNvSpPr/>
          <p:nvPr/>
        </p:nvSpPr>
        <p:spPr>
          <a:xfrm>
            <a:off x="17121246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83"/>
          <p:cNvSpPr/>
          <p:nvPr/>
        </p:nvSpPr>
        <p:spPr>
          <a:xfrm>
            <a:off x="54000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83"/>
          <p:cNvSpPr/>
          <p:nvPr/>
        </p:nvSpPr>
        <p:spPr>
          <a:xfrm>
            <a:off x="1373444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3"/>
          <p:cNvSpPr/>
          <p:nvPr/>
        </p:nvSpPr>
        <p:spPr>
          <a:xfrm>
            <a:off x="2239958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83"/>
          <p:cNvSpPr/>
          <p:nvPr/>
        </p:nvSpPr>
        <p:spPr>
          <a:xfrm>
            <a:off x="3138364" y="3664124"/>
            <a:ext cx="367578" cy="449226"/>
          </a:xfrm>
          <a:custGeom>
            <a:rect b="b" l="l" r="r" t="t"/>
            <a:pathLst>
              <a:path extrusionOk="0" h="21600" w="2160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83"/>
          <p:cNvSpPr/>
          <p:nvPr/>
        </p:nvSpPr>
        <p:spPr>
          <a:xfrm>
            <a:off x="394631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83"/>
          <p:cNvSpPr/>
          <p:nvPr/>
        </p:nvSpPr>
        <p:spPr>
          <a:xfrm>
            <a:off x="13489752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83"/>
          <p:cNvSpPr/>
          <p:nvPr/>
        </p:nvSpPr>
        <p:spPr>
          <a:xfrm>
            <a:off x="1434737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83"/>
          <p:cNvSpPr/>
          <p:nvPr/>
        </p:nvSpPr>
        <p:spPr>
          <a:xfrm>
            <a:off x="1535739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83"/>
          <p:cNvSpPr/>
          <p:nvPr/>
        </p:nvSpPr>
        <p:spPr>
          <a:xfrm>
            <a:off x="16291216" y="3684544"/>
            <a:ext cx="449226" cy="408348"/>
          </a:xfrm>
          <a:custGeom>
            <a:rect b="b" l="l" r="r" t="t"/>
            <a:pathLst>
              <a:path extrusionOk="0" h="21600" w="2160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83"/>
          <p:cNvSpPr/>
          <p:nvPr/>
        </p:nvSpPr>
        <p:spPr>
          <a:xfrm>
            <a:off x="17120345" y="3786642"/>
            <a:ext cx="449226" cy="204228"/>
          </a:xfrm>
          <a:custGeom>
            <a:rect b="b" l="l" r="r" t="t"/>
            <a:pathLst>
              <a:path extrusionOk="0" h="21600" w="2160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83"/>
          <p:cNvSpPr/>
          <p:nvPr/>
        </p:nvSpPr>
        <p:spPr>
          <a:xfrm>
            <a:off x="682936" y="4522767"/>
            <a:ext cx="163350" cy="449226"/>
          </a:xfrm>
          <a:custGeom>
            <a:rect b="b" l="l" r="r" t="t"/>
            <a:pathLst>
              <a:path extrusionOk="0" h="21600" w="2160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83"/>
          <p:cNvSpPr/>
          <p:nvPr/>
        </p:nvSpPr>
        <p:spPr>
          <a:xfrm>
            <a:off x="1373444" y="4584027"/>
            <a:ext cx="449226" cy="326700"/>
          </a:xfrm>
          <a:custGeom>
            <a:rect b="b" l="l" r="r" t="t"/>
            <a:pathLst>
              <a:path extrusionOk="0" h="21600" w="2160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83"/>
          <p:cNvSpPr/>
          <p:nvPr/>
        </p:nvSpPr>
        <p:spPr>
          <a:xfrm>
            <a:off x="2239958" y="4563608"/>
            <a:ext cx="449226" cy="367578"/>
          </a:xfrm>
          <a:custGeom>
            <a:rect b="b" l="l" r="r" t="t"/>
            <a:pathLst>
              <a:path extrusionOk="0" h="21600" w="2160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3"/>
          <p:cNvSpPr/>
          <p:nvPr/>
        </p:nvSpPr>
        <p:spPr>
          <a:xfrm>
            <a:off x="309752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3"/>
          <p:cNvSpPr/>
          <p:nvPr/>
        </p:nvSpPr>
        <p:spPr>
          <a:xfrm>
            <a:off x="3946310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83"/>
          <p:cNvSpPr/>
          <p:nvPr/>
        </p:nvSpPr>
        <p:spPr>
          <a:xfrm>
            <a:off x="13489752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83"/>
          <p:cNvSpPr/>
          <p:nvPr/>
        </p:nvSpPr>
        <p:spPr>
          <a:xfrm>
            <a:off x="1434737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83"/>
          <p:cNvSpPr/>
          <p:nvPr/>
        </p:nvSpPr>
        <p:spPr>
          <a:xfrm>
            <a:off x="1535739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83"/>
          <p:cNvSpPr/>
          <p:nvPr/>
        </p:nvSpPr>
        <p:spPr>
          <a:xfrm>
            <a:off x="1629121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83"/>
          <p:cNvSpPr/>
          <p:nvPr/>
        </p:nvSpPr>
        <p:spPr>
          <a:xfrm>
            <a:off x="17120345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3"/>
          <p:cNvSpPr/>
          <p:nvPr/>
        </p:nvSpPr>
        <p:spPr>
          <a:xfrm>
            <a:off x="540000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83"/>
          <p:cNvSpPr/>
          <p:nvPr/>
        </p:nvSpPr>
        <p:spPr>
          <a:xfrm>
            <a:off x="1373444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83"/>
          <p:cNvSpPr/>
          <p:nvPr/>
        </p:nvSpPr>
        <p:spPr>
          <a:xfrm>
            <a:off x="2239958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3"/>
          <p:cNvSpPr/>
          <p:nvPr/>
        </p:nvSpPr>
        <p:spPr>
          <a:xfrm>
            <a:off x="309752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3"/>
          <p:cNvSpPr/>
          <p:nvPr/>
        </p:nvSpPr>
        <p:spPr>
          <a:xfrm>
            <a:off x="3946310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3"/>
          <p:cNvSpPr/>
          <p:nvPr/>
        </p:nvSpPr>
        <p:spPr>
          <a:xfrm>
            <a:off x="4851034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83"/>
          <p:cNvSpPr/>
          <p:nvPr/>
        </p:nvSpPr>
        <p:spPr>
          <a:xfrm>
            <a:off x="5795469" y="2840555"/>
            <a:ext cx="285822" cy="449226"/>
          </a:xfrm>
          <a:custGeom>
            <a:rect b="b" l="l" r="r" t="t"/>
            <a:pathLst>
              <a:path extrusionOk="0" h="21600" w="2160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3"/>
          <p:cNvSpPr/>
          <p:nvPr/>
        </p:nvSpPr>
        <p:spPr>
          <a:xfrm>
            <a:off x="6688797" y="2840555"/>
            <a:ext cx="204228" cy="449226"/>
          </a:xfrm>
          <a:custGeom>
            <a:rect b="b" l="l" r="r" t="t"/>
            <a:pathLst>
              <a:path extrusionOk="0" h="21600" w="2160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83"/>
          <p:cNvSpPr/>
          <p:nvPr/>
        </p:nvSpPr>
        <p:spPr>
          <a:xfrm>
            <a:off x="7505579" y="2840555"/>
            <a:ext cx="285822" cy="449226"/>
          </a:xfrm>
          <a:custGeom>
            <a:rect b="b" l="l" r="r" t="t"/>
            <a:pathLst>
              <a:path extrusionOk="0" h="21600" w="2160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83"/>
          <p:cNvSpPr/>
          <p:nvPr/>
        </p:nvSpPr>
        <p:spPr>
          <a:xfrm>
            <a:off x="8322361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83"/>
          <p:cNvSpPr/>
          <p:nvPr/>
        </p:nvSpPr>
        <p:spPr>
          <a:xfrm>
            <a:off x="9179984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83"/>
          <p:cNvSpPr/>
          <p:nvPr/>
        </p:nvSpPr>
        <p:spPr>
          <a:xfrm>
            <a:off x="10017188" y="2840555"/>
            <a:ext cx="408348" cy="449226"/>
          </a:xfrm>
          <a:custGeom>
            <a:rect b="b" l="l" r="r" t="t"/>
            <a:pathLst>
              <a:path extrusionOk="0" h="21600" w="2160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83"/>
          <p:cNvSpPr/>
          <p:nvPr/>
        </p:nvSpPr>
        <p:spPr>
          <a:xfrm>
            <a:off x="10895228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83"/>
          <p:cNvSpPr/>
          <p:nvPr/>
        </p:nvSpPr>
        <p:spPr>
          <a:xfrm>
            <a:off x="11717146" y="2963073"/>
            <a:ext cx="449226" cy="204228"/>
          </a:xfrm>
          <a:custGeom>
            <a:rect b="b" l="l" r="r" t="t"/>
            <a:pathLst>
              <a:path extrusionOk="0" h="21600" w="2160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83"/>
          <p:cNvSpPr/>
          <p:nvPr/>
        </p:nvSpPr>
        <p:spPr>
          <a:xfrm>
            <a:off x="12574705" y="2840498"/>
            <a:ext cx="449353" cy="449374"/>
          </a:xfrm>
          <a:custGeom>
            <a:rect b="b" l="l" r="r" t="t"/>
            <a:pathLst>
              <a:path extrusionOk="0" h="21085" w="21084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83"/>
          <p:cNvSpPr/>
          <p:nvPr/>
        </p:nvSpPr>
        <p:spPr>
          <a:xfrm>
            <a:off x="4851034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83"/>
          <p:cNvSpPr/>
          <p:nvPr/>
        </p:nvSpPr>
        <p:spPr>
          <a:xfrm>
            <a:off x="571379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83"/>
          <p:cNvSpPr/>
          <p:nvPr/>
        </p:nvSpPr>
        <p:spPr>
          <a:xfrm>
            <a:off x="6566279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83"/>
          <p:cNvSpPr/>
          <p:nvPr/>
        </p:nvSpPr>
        <p:spPr>
          <a:xfrm>
            <a:off x="7423903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3"/>
          <p:cNvSpPr/>
          <p:nvPr/>
        </p:nvSpPr>
        <p:spPr>
          <a:xfrm>
            <a:off x="8281523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83"/>
          <p:cNvSpPr/>
          <p:nvPr/>
        </p:nvSpPr>
        <p:spPr>
          <a:xfrm>
            <a:off x="913914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3"/>
          <p:cNvSpPr/>
          <p:nvPr/>
        </p:nvSpPr>
        <p:spPr>
          <a:xfrm>
            <a:off x="9996769" y="3684544"/>
            <a:ext cx="449226" cy="408348"/>
          </a:xfrm>
          <a:custGeom>
            <a:rect b="b" l="l" r="r" t="t"/>
            <a:pathLst>
              <a:path extrusionOk="0" h="21600" w="2160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83"/>
          <p:cNvSpPr/>
          <p:nvPr/>
        </p:nvSpPr>
        <p:spPr>
          <a:xfrm>
            <a:off x="10854389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83"/>
          <p:cNvSpPr/>
          <p:nvPr/>
        </p:nvSpPr>
        <p:spPr>
          <a:xfrm>
            <a:off x="1171714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83"/>
          <p:cNvSpPr/>
          <p:nvPr/>
        </p:nvSpPr>
        <p:spPr>
          <a:xfrm>
            <a:off x="12574767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83"/>
          <p:cNvSpPr/>
          <p:nvPr/>
        </p:nvSpPr>
        <p:spPr>
          <a:xfrm>
            <a:off x="4851034" y="4665685"/>
            <a:ext cx="449226" cy="163350"/>
          </a:xfrm>
          <a:custGeom>
            <a:rect b="b" l="l" r="r" t="t"/>
            <a:pathLst>
              <a:path extrusionOk="0" h="21600" w="2160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83"/>
          <p:cNvSpPr/>
          <p:nvPr/>
        </p:nvSpPr>
        <p:spPr>
          <a:xfrm>
            <a:off x="5775050" y="4522748"/>
            <a:ext cx="326700" cy="449226"/>
          </a:xfrm>
          <a:custGeom>
            <a:rect b="b" l="l" r="r" t="t"/>
            <a:pathLst>
              <a:path extrusionOk="0" h="21600" w="2160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83"/>
          <p:cNvSpPr/>
          <p:nvPr/>
        </p:nvSpPr>
        <p:spPr>
          <a:xfrm>
            <a:off x="6566279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3"/>
          <p:cNvSpPr/>
          <p:nvPr/>
        </p:nvSpPr>
        <p:spPr>
          <a:xfrm>
            <a:off x="7423903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83"/>
          <p:cNvSpPr/>
          <p:nvPr/>
        </p:nvSpPr>
        <p:spPr>
          <a:xfrm>
            <a:off x="8281523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83"/>
          <p:cNvSpPr/>
          <p:nvPr/>
        </p:nvSpPr>
        <p:spPr>
          <a:xfrm>
            <a:off x="9139146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83"/>
          <p:cNvSpPr/>
          <p:nvPr/>
        </p:nvSpPr>
        <p:spPr>
          <a:xfrm>
            <a:off x="9996769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83"/>
          <p:cNvSpPr/>
          <p:nvPr/>
        </p:nvSpPr>
        <p:spPr>
          <a:xfrm>
            <a:off x="10854389" y="4584017"/>
            <a:ext cx="449226" cy="326700"/>
          </a:xfrm>
          <a:custGeom>
            <a:rect b="b" l="l" r="r" t="t"/>
            <a:pathLst>
              <a:path extrusionOk="0" h="21600" w="2160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83"/>
          <p:cNvSpPr/>
          <p:nvPr/>
        </p:nvSpPr>
        <p:spPr>
          <a:xfrm>
            <a:off x="11819244" y="4522748"/>
            <a:ext cx="245106" cy="449226"/>
          </a:xfrm>
          <a:custGeom>
            <a:rect b="b" l="l" r="r" t="t"/>
            <a:pathLst>
              <a:path extrusionOk="0" h="21600" w="2160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83"/>
          <p:cNvSpPr/>
          <p:nvPr/>
        </p:nvSpPr>
        <p:spPr>
          <a:xfrm>
            <a:off x="12636026" y="4522748"/>
            <a:ext cx="326700" cy="449226"/>
          </a:xfrm>
          <a:custGeom>
            <a:rect b="b" l="l" r="r" t="t"/>
            <a:pathLst>
              <a:path extrusionOk="0" h="21600" w="2160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83"/>
          <p:cNvSpPr/>
          <p:nvPr/>
        </p:nvSpPr>
        <p:spPr>
          <a:xfrm>
            <a:off x="4851034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83"/>
          <p:cNvSpPr/>
          <p:nvPr/>
        </p:nvSpPr>
        <p:spPr>
          <a:xfrm>
            <a:off x="5775050" y="5304739"/>
            <a:ext cx="326700" cy="449226"/>
          </a:xfrm>
          <a:custGeom>
            <a:rect b="b" l="l" r="r" t="t"/>
            <a:pathLst>
              <a:path extrusionOk="0" h="21600" w="2160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83"/>
          <p:cNvSpPr/>
          <p:nvPr/>
        </p:nvSpPr>
        <p:spPr>
          <a:xfrm>
            <a:off x="6688797" y="5304739"/>
            <a:ext cx="204228" cy="449226"/>
          </a:xfrm>
          <a:custGeom>
            <a:rect b="b" l="l" r="r" t="t"/>
            <a:pathLst>
              <a:path extrusionOk="0" h="21600" w="2160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83"/>
          <p:cNvSpPr/>
          <p:nvPr/>
        </p:nvSpPr>
        <p:spPr>
          <a:xfrm>
            <a:off x="7423903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83"/>
          <p:cNvSpPr/>
          <p:nvPr/>
        </p:nvSpPr>
        <p:spPr>
          <a:xfrm>
            <a:off x="8281310" y="5335327"/>
            <a:ext cx="449648" cy="388044"/>
          </a:xfrm>
          <a:custGeom>
            <a:rect b="b" l="l" r="r" t="t"/>
            <a:pathLst>
              <a:path extrusionOk="0" h="20545" w="20683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83"/>
          <p:cNvSpPr/>
          <p:nvPr/>
        </p:nvSpPr>
        <p:spPr>
          <a:xfrm>
            <a:off x="9139146" y="5335369"/>
            <a:ext cx="449226" cy="387936"/>
          </a:xfrm>
          <a:custGeom>
            <a:rect b="b" l="l" r="r" t="t"/>
            <a:pathLst>
              <a:path extrusionOk="0" h="21600" w="2160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83"/>
          <p:cNvSpPr/>
          <p:nvPr/>
        </p:nvSpPr>
        <p:spPr>
          <a:xfrm>
            <a:off x="9996769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83"/>
          <p:cNvSpPr/>
          <p:nvPr/>
        </p:nvSpPr>
        <p:spPr>
          <a:xfrm>
            <a:off x="10854389" y="5345578"/>
            <a:ext cx="449226" cy="367578"/>
          </a:xfrm>
          <a:custGeom>
            <a:rect b="b" l="l" r="r" t="t"/>
            <a:pathLst>
              <a:path extrusionOk="0" h="21600" w="2160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83"/>
          <p:cNvSpPr/>
          <p:nvPr/>
        </p:nvSpPr>
        <p:spPr>
          <a:xfrm>
            <a:off x="11717310" y="5325143"/>
            <a:ext cx="448877" cy="408393"/>
          </a:xfrm>
          <a:custGeom>
            <a:rect b="b" l="l" r="r" t="t"/>
            <a:pathLst>
              <a:path extrusionOk="0" h="20458" w="21079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83"/>
          <p:cNvSpPr/>
          <p:nvPr/>
        </p:nvSpPr>
        <p:spPr>
          <a:xfrm>
            <a:off x="12574909" y="5304728"/>
            <a:ext cx="448921" cy="449226"/>
          </a:xfrm>
          <a:custGeom>
            <a:rect b="b" l="l" r="r" t="t"/>
            <a:pathLst>
              <a:path extrusionOk="0" h="21600" w="21086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83"/>
          <p:cNvSpPr/>
          <p:nvPr/>
        </p:nvSpPr>
        <p:spPr>
          <a:xfrm>
            <a:off x="13489752" y="5365999"/>
            <a:ext cx="449226" cy="326700"/>
          </a:xfrm>
          <a:custGeom>
            <a:rect b="b" l="l" r="r" t="t"/>
            <a:pathLst>
              <a:path extrusionOk="0" h="21600" w="2160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83"/>
          <p:cNvSpPr/>
          <p:nvPr/>
        </p:nvSpPr>
        <p:spPr>
          <a:xfrm>
            <a:off x="14347376" y="5345578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83"/>
          <p:cNvSpPr/>
          <p:nvPr/>
        </p:nvSpPr>
        <p:spPr>
          <a:xfrm>
            <a:off x="1535739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83"/>
          <p:cNvSpPr/>
          <p:nvPr/>
        </p:nvSpPr>
        <p:spPr>
          <a:xfrm>
            <a:off x="1629121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83"/>
          <p:cNvSpPr/>
          <p:nvPr/>
        </p:nvSpPr>
        <p:spPr>
          <a:xfrm>
            <a:off x="17120345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83"/>
          <p:cNvSpPr/>
          <p:nvPr/>
        </p:nvSpPr>
        <p:spPr>
          <a:xfrm>
            <a:off x="540000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83"/>
          <p:cNvSpPr/>
          <p:nvPr/>
        </p:nvSpPr>
        <p:spPr>
          <a:xfrm>
            <a:off x="1373444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83"/>
          <p:cNvSpPr/>
          <p:nvPr/>
        </p:nvSpPr>
        <p:spPr>
          <a:xfrm>
            <a:off x="2240118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83"/>
          <p:cNvSpPr/>
          <p:nvPr/>
        </p:nvSpPr>
        <p:spPr>
          <a:xfrm>
            <a:off x="3097741" y="6270263"/>
            <a:ext cx="449226" cy="245106"/>
          </a:xfrm>
          <a:custGeom>
            <a:rect b="b" l="l" r="r" t="t"/>
            <a:pathLst>
              <a:path extrusionOk="0" h="21600" w="2160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83"/>
          <p:cNvSpPr/>
          <p:nvPr/>
        </p:nvSpPr>
        <p:spPr>
          <a:xfrm>
            <a:off x="3946310" y="6229425"/>
            <a:ext cx="449226" cy="326700"/>
          </a:xfrm>
          <a:custGeom>
            <a:rect b="b" l="l" r="r" t="t"/>
            <a:pathLst>
              <a:path extrusionOk="0" h="21600" w="2160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83"/>
          <p:cNvSpPr/>
          <p:nvPr/>
        </p:nvSpPr>
        <p:spPr>
          <a:xfrm>
            <a:off x="13489752" y="6249844"/>
            <a:ext cx="449226" cy="285822"/>
          </a:xfrm>
          <a:custGeom>
            <a:rect b="b" l="l" r="r" t="t"/>
            <a:pathLst>
              <a:path extrusionOk="0" h="21600" w="2160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83"/>
          <p:cNvSpPr/>
          <p:nvPr/>
        </p:nvSpPr>
        <p:spPr>
          <a:xfrm>
            <a:off x="14347376" y="6270257"/>
            <a:ext cx="449226" cy="245106"/>
          </a:xfrm>
          <a:custGeom>
            <a:rect b="b" l="l" r="r" t="t"/>
            <a:pathLst>
              <a:path extrusionOk="0" h="21600" w="2160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83"/>
          <p:cNvSpPr/>
          <p:nvPr/>
        </p:nvSpPr>
        <p:spPr>
          <a:xfrm>
            <a:off x="15357396" y="6229425"/>
            <a:ext cx="449226" cy="326700"/>
          </a:xfrm>
          <a:custGeom>
            <a:rect b="b" l="l" r="r" t="t"/>
            <a:pathLst>
              <a:path extrusionOk="0" h="21600" w="2160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83"/>
          <p:cNvSpPr/>
          <p:nvPr/>
        </p:nvSpPr>
        <p:spPr>
          <a:xfrm>
            <a:off x="16291216" y="6249844"/>
            <a:ext cx="449226" cy="285822"/>
          </a:xfrm>
          <a:custGeom>
            <a:rect b="b" l="l" r="r" t="t"/>
            <a:pathLst>
              <a:path extrusionOk="0" h="21600" w="2160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83"/>
          <p:cNvSpPr/>
          <p:nvPr/>
        </p:nvSpPr>
        <p:spPr>
          <a:xfrm>
            <a:off x="17120345" y="6270263"/>
            <a:ext cx="449226" cy="245106"/>
          </a:xfrm>
          <a:custGeom>
            <a:rect b="b" l="l" r="r" t="t"/>
            <a:pathLst>
              <a:path extrusionOk="0" h="21600" w="2160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83"/>
          <p:cNvSpPr/>
          <p:nvPr/>
        </p:nvSpPr>
        <p:spPr>
          <a:xfrm>
            <a:off x="540000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83"/>
          <p:cNvSpPr/>
          <p:nvPr/>
        </p:nvSpPr>
        <p:spPr>
          <a:xfrm>
            <a:off x="1373444" y="7055254"/>
            <a:ext cx="449226" cy="285822"/>
          </a:xfrm>
          <a:custGeom>
            <a:rect b="b" l="l" r="r" t="t"/>
            <a:pathLst>
              <a:path extrusionOk="0" h="21600" w="2160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83"/>
          <p:cNvSpPr/>
          <p:nvPr/>
        </p:nvSpPr>
        <p:spPr>
          <a:xfrm>
            <a:off x="2239958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83"/>
          <p:cNvSpPr/>
          <p:nvPr/>
        </p:nvSpPr>
        <p:spPr>
          <a:xfrm>
            <a:off x="309752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83"/>
          <p:cNvSpPr/>
          <p:nvPr/>
        </p:nvSpPr>
        <p:spPr>
          <a:xfrm>
            <a:off x="3946310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83"/>
          <p:cNvSpPr/>
          <p:nvPr/>
        </p:nvSpPr>
        <p:spPr>
          <a:xfrm>
            <a:off x="4851034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83"/>
          <p:cNvSpPr/>
          <p:nvPr/>
        </p:nvSpPr>
        <p:spPr>
          <a:xfrm>
            <a:off x="5713790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83"/>
          <p:cNvSpPr/>
          <p:nvPr/>
        </p:nvSpPr>
        <p:spPr>
          <a:xfrm>
            <a:off x="6566279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83"/>
          <p:cNvSpPr/>
          <p:nvPr/>
        </p:nvSpPr>
        <p:spPr>
          <a:xfrm>
            <a:off x="7423903" y="6214110"/>
            <a:ext cx="449226" cy="357372"/>
          </a:xfrm>
          <a:custGeom>
            <a:rect b="b" l="l" r="r" t="t"/>
            <a:pathLst>
              <a:path extrusionOk="0" h="21600" w="2160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83"/>
          <p:cNvSpPr/>
          <p:nvPr/>
        </p:nvSpPr>
        <p:spPr>
          <a:xfrm>
            <a:off x="8322361" y="6168165"/>
            <a:ext cx="367578" cy="449226"/>
          </a:xfrm>
          <a:custGeom>
            <a:rect b="b" l="l" r="r" t="t"/>
            <a:pathLst>
              <a:path extrusionOk="0" h="21600" w="2160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83"/>
          <p:cNvSpPr/>
          <p:nvPr/>
        </p:nvSpPr>
        <p:spPr>
          <a:xfrm>
            <a:off x="9159565" y="6168165"/>
            <a:ext cx="408456" cy="449226"/>
          </a:xfrm>
          <a:custGeom>
            <a:rect b="b" l="l" r="r" t="t"/>
            <a:pathLst>
              <a:path extrusionOk="0" h="21600" w="2160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83"/>
          <p:cNvSpPr/>
          <p:nvPr/>
        </p:nvSpPr>
        <p:spPr>
          <a:xfrm>
            <a:off x="9996769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83"/>
          <p:cNvSpPr/>
          <p:nvPr/>
        </p:nvSpPr>
        <p:spPr>
          <a:xfrm>
            <a:off x="10854389" y="6209006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83"/>
          <p:cNvSpPr/>
          <p:nvPr/>
        </p:nvSpPr>
        <p:spPr>
          <a:xfrm>
            <a:off x="11717146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83"/>
          <p:cNvSpPr/>
          <p:nvPr/>
        </p:nvSpPr>
        <p:spPr>
          <a:xfrm>
            <a:off x="12574767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83"/>
          <p:cNvSpPr/>
          <p:nvPr/>
        </p:nvSpPr>
        <p:spPr>
          <a:xfrm>
            <a:off x="4851034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83"/>
          <p:cNvSpPr/>
          <p:nvPr/>
        </p:nvSpPr>
        <p:spPr>
          <a:xfrm>
            <a:off x="5713790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83"/>
          <p:cNvSpPr/>
          <p:nvPr/>
        </p:nvSpPr>
        <p:spPr>
          <a:xfrm>
            <a:off x="6566279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83"/>
          <p:cNvSpPr/>
          <p:nvPr/>
        </p:nvSpPr>
        <p:spPr>
          <a:xfrm>
            <a:off x="7423903" y="7019509"/>
            <a:ext cx="449226" cy="357372"/>
          </a:xfrm>
          <a:custGeom>
            <a:rect b="b" l="l" r="r" t="t"/>
            <a:pathLst>
              <a:path extrusionOk="0" h="21600" w="2160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83"/>
          <p:cNvSpPr/>
          <p:nvPr/>
        </p:nvSpPr>
        <p:spPr>
          <a:xfrm>
            <a:off x="8281523" y="6973557"/>
            <a:ext cx="449226" cy="449169"/>
          </a:xfrm>
          <a:custGeom>
            <a:rect b="b" l="l" r="r" t="t"/>
            <a:pathLst>
              <a:path extrusionOk="0" h="21389" w="2160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2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2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5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5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1"/>
                </a:moveTo>
                <a:lnTo>
                  <a:pt x="13629" y="1006"/>
                </a:lnTo>
                <a:cubicBezTo>
                  <a:pt x="14152" y="867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1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5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3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4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4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83"/>
          <p:cNvSpPr/>
          <p:nvPr/>
        </p:nvSpPr>
        <p:spPr>
          <a:xfrm>
            <a:off x="9139146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83"/>
          <p:cNvSpPr/>
          <p:nvPr/>
        </p:nvSpPr>
        <p:spPr>
          <a:xfrm>
            <a:off x="9996769" y="7014413"/>
            <a:ext cx="449226" cy="367956"/>
          </a:xfrm>
          <a:custGeom>
            <a:rect b="b" l="l" r="r" t="t"/>
            <a:pathLst>
              <a:path extrusionOk="0" h="21600" w="2160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83"/>
          <p:cNvSpPr/>
          <p:nvPr/>
        </p:nvSpPr>
        <p:spPr>
          <a:xfrm>
            <a:off x="10915647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83"/>
          <p:cNvSpPr/>
          <p:nvPr/>
        </p:nvSpPr>
        <p:spPr>
          <a:xfrm>
            <a:off x="11757984" y="6973575"/>
            <a:ext cx="367578" cy="449226"/>
          </a:xfrm>
          <a:custGeom>
            <a:rect b="b" l="l" r="r" t="t"/>
            <a:pathLst>
              <a:path extrusionOk="0" h="21600" w="2160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83"/>
          <p:cNvSpPr/>
          <p:nvPr/>
        </p:nvSpPr>
        <p:spPr>
          <a:xfrm>
            <a:off x="12574767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83"/>
          <p:cNvSpPr/>
          <p:nvPr/>
        </p:nvSpPr>
        <p:spPr>
          <a:xfrm>
            <a:off x="13551010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83"/>
          <p:cNvSpPr/>
          <p:nvPr/>
        </p:nvSpPr>
        <p:spPr>
          <a:xfrm>
            <a:off x="14408632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83"/>
          <p:cNvSpPr/>
          <p:nvPr/>
        </p:nvSpPr>
        <p:spPr>
          <a:xfrm>
            <a:off x="1535739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83"/>
          <p:cNvSpPr/>
          <p:nvPr/>
        </p:nvSpPr>
        <p:spPr>
          <a:xfrm>
            <a:off x="1629121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83"/>
          <p:cNvSpPr/>
          <p:nvPr/>
        </p:nvSpPr>
        <p:spPr>
          <a:xfrm>
            <a:off x="17120345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3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95" name="Google Shape;1495;p83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496" name="Google Shape;1496;p83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497" name="Google Shape;1497;p83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4"/>
          <p:cNvSpPr/>
          <p:nvPr/>
        </p:nvSpPr>
        <p:spPr>
          <a:xfrm>
            <a:off x="8329228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84"/>
          <p:cNvSpPr/>
          <p:nvPr/>
        </p:nvSpPr>
        <p:spPr>
          <a:xfrm>
            <a:off x="9187521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84"/>
          <p:cNvSpPr/>
          <p:nvPr/>
        </p:nvSpPr>
        <p:spPr>
          <a:xfrm>
            <a:off x="10183754" y="2970258"/>
            <a:ext cx="224748" cy="449604"/>
          </a:xfrm>
          <a:custGeom>
            <a:rect b="b" l="l" r="r" t="t"/>
            <a:pathLst>
              <a:path extrusionOk="0" h="21600" w="2160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84"/>
          <p:cNvSpPr/>
          <p:nvPr/>
        </p:nvSpPr>
        <p:spPr>
          <a:xfrm>
            <a:off x="11042046" y="2970258"/>
            <a:ext cx="224748" cy="449604"/>
          </a:xfrm>
          <a:custGeom>
            <a:rect b="b" l="l" r="r" t="t"/>
            <a:pathLst>
              <a:path extrusionOk="0" h="21600" w="2160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84"/>
          <p:cNvSpPr/>
          <p:nvPr/>
        </p:nvSpPr>
        <p:spPr>
          <a:xfrm>
            <a:off x="11762399" y="3082654"/>
            <a:ext cx="449604" cy="224748"/>
          </a:xfrm>
          <a:custGeom>
            <a:rect b="b" l="l" r="r" t="t"/>
            <a:pathLst>
              <a:path extrusionOk="0" h="21600" w="2160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84"/>
          <p:cNvSpPr/>
          <p:nvPr/>
        </p:nvSpPr>
        <p:spPr>
          <a:xfrm>
            <a:off x="561175" y="3895532"/>
            <a:ext cx="449604" cy="224748"/>
          </a:xfrm>
          <a:custGeom>
            <a:rect b="b" l="l" r="r" t="t"/>
            <a:pathLst>
              <a:path extrusionOk="0" h="21600" w="2160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84"/>
          <p:cNvSpPr/>
          <p:nvPr/>
        </p:nvSpPr>
        <p:spPr>
          <a:xfrm>
            <a:off x="1439904" y="3905750"/>
            <a:ext cx="408726" cy="204336"/>
          </a:xfrm>
          <a:custGeom>
            <a:rect b="b" l="l" r="r" t="t"/>
            <a:pathLst>
              <a:path extrusionOk="0" h="21600" w="2160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84"/>
          <p:cNvSpPr/>
          <p:nvPr/>
        </p:nvSpPr>
        <p:spPr>
          <a:xfrm>
            <a:off x="2303305" y="3905750"/>
            <a:ext cx="408726" cy="204336"/>
          </a:xfrm>
          <a:custGeom>
            <a:rect b="b" l="l" r="r" t="t"/>
            <a:pathLst>
              <a:path extrusionOk="0" h="21600" w="2160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84"/>
          <p:cNvSpPr/>
          <p:nvPr/>
        </p:nvSpPr>
        <p:spPr>
          <a:xfrm>
            <a:off x="3258669" y="3803572"/>
            <a:ext cx="204336" cy="408726"/>
          </a:xfrm>
          <a:custGeom>
            <a:rect b="b" l="l" r="r" t="t"/>
            <a:pathLst>
              <a:path extrusionOk="0" h="21600" w="2160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84"/>
          <p:cNvSpPr/>
          <p:nvPr/>
        </p:nvSpPr>
        <p:spPr>
          <a:xfrm>
            <a:off x="4116962" y="3803572"/>
            <a:ext cx="204336" cy="408726"/>
          </a:xfrm>
          <a:custGeom>
            <a:rect b="b" l="l" r="r" t="t"/>
            <a:pathLst>
              <a:path extrusionOk="0" h="21600" w="2160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84"/>
          <p:cNvSpPr/>
          <p:nvPr/>
        </p:nvSpPr>
        <p:spPr>
          <a:xfrm>
            <a:off x="13491778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4"/>
          <p:cNvSpPr/>
          <p:nvPr/>
        </p:nvSpPr>
        <p:spPr>
          <a:xfrm>
            <a:off x="14350071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84"/>
          <p:cNvSpPr/>
          <p:nvPr/>
        </p:nvSpPr>
        <p:spPr>
          <a:xfrm>
            <a:off x="15310107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84"/>
          <p:cNvSpPr/>
          <p:nvPr/>
        </p:nvSpPr>
        <p:spPr>
          <a:xfrm>
            <a:off x="16244601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84"/>
          <p:cNvSpPr/>
          <p:nvPr/>
        </p:nvSpPr>
        <p:spPr>
          <a:xfrm>
            <a:off x="17119946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84"/>
          <p:cNvSpPr/>
          <p:nvPr/>
        </p:nvSpPr>
        <p:spPr>
          <a:xfrm>
            <a:off x="561175" y="4770616"/>
            <a:ext cx="449604" cy="245214"/>
          </a:xfrm>
          <a:custGeom>
            <a:rect b="b" l="l" r="r" t="t"/>
            <a:pathLst>
              <a:path extrusionOk="0" h="21600" w="2160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84"/>
          <p:cNvSpPr/>
          <p:nvPr/>
        </p:nvSpPr>
        <p:spPr>
          <a:xfrm>
            <a:off x="1419469" y="4770616"/>
            <a:ext cx="449604" cy="245214"/>
          </a:xfrm>
          <a:custGeom>
            <a:rect b="b" l="l" r="r" t="t"/>
            <a:pathLst>
              <a:path extrusionOk="0" h="21600" w="2160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84"/>
          <p:cNvSpPr/>
          <p:nvPr/>
        </p:nvSpPr>
        <p:spPr>
          <a:xfrm>
            <a:off x="2385047" y="4668439"/>
            <a:ext cx="245214" cy="449604"/>
          </a:xfrm>
          <a:custGeom>
            <a:rect b="b" l="l" r="r" t="t"/>
            <a:pathLst>
              <a:path extrusionOk="0" h="21600" w="2160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84"/>
          <p:cNvSpPr/>
          <p:nvPr/>
        </p:nvSpPr>
        <p:spPr>
          <a:xfrm>
            <a:off x="3238233" y="4668439"/>
            <a:ext cx="245214" cy="449604"/>
          </a:xfrm>
          <a:custGeom>
            <a:rect b="b" l="l" r="r" t="t"/>
            <a:pathLst>
              <a:path extrusionOk="0" h="21600" w="2160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84"/>
          <p:cNvSpPr/>
          <p:nvPr/>
        </p:nvSpPr>
        <p:spPr>
          <a:xfrm>
            <a:off x="399435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84"/>
          <p:cNvSpPr/>
          <p:nvPr/>
        </p:nvSpPr>
        <p:spPr>
          <a:xfrm>
            <a:off x="4919058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84"/>
          <p:cNvSpPr/>
          <p:nvPr/>
        </p:nvSpPr>
        <p:spPr>
          <a:xfrm>
            <a:off x="5777351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84"/>
          <p:cNvSpPr/>
          <p:nvPr/>
        </p:nvSpPr>
        <p:spPr>
          <a:xfrm>
            <a:off x="6635645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84"/>
          <p:cNvSpPr/>
          <p:nvPr/>
        </p:nvSpPr>
        <p:spPr>
          <a:xfrm>
            <a:off x="7493938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84"/>
          <p:cNvSpPr/>
          <p:nvPr/>
        </p:nvSpPr>
        <p:spPr>
          <a:xfrm>
            <a:off x="8423756" y="3783138"/>
            <a:ext cx="306504" cy="449604"/>
          </a:xfrm>
          <a:custGeom>
            <a:rect b="b" l="l" r="r" t="t"/>
            <a:pathLst>
              <a:path extrusionOk="0" h="21600" w="2160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84"/>
          <p:cNvSpPr/>
          <p:nvPr/>
        </p:nvSpPr>
        <p:spPr>
          <a:xfrm>
            <a:off x="9282050" y="3783138"/>
            <a:ext cx="306504" cy="449604"/>
          </a:xfrm>
          <a:custGeom>
            <a:rect b="b" l="l" r="r" t="t"/>
            <a:pathLst>
              <a:path extrusionOk="0" h="21600" w="2160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84"/>
          <p:cNvSpPr/>
          <p:nvPr/>
        </p:nvSpPr>
        <p:spPr>
          <a:xfrm>
            <a:off x="10068819" y="3854660"/>
            <a:ext cx="449604" cy="306504"/>
          </a:xfrm>
          <a:custGeom>
            <a:rect b="b" l="l" r="r" t="t"/>
            <a:pathLst>
              <a:path extrusionOk="0" h="21600" w="2160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84"/>
          <p:cNvSpPr/>
          <p:nvPr/>
        </p:nvSpPr>
        <p:spPr>
          <a:xfrm>
            <a:off x="10927112" y="3854660"/>
            <a:ext cx="449604" cy="306504"/>
          </a:xfrm>
          <a:custGeom>
            <a:rect b="b" l="l" r="r" t="t"/>
            <a:pathLst>
              <a:path extrusionOk="0" h="21600" w="2160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84"/>
          <p:cNvSpPr/>
          <p:nvPr/>
        </p:nvSpPr>
        <p:spPr>
          <a:xfrm>
            <a:off x="11846714" y="3783138"/>
            <a:ext cx="326970" cy="449604"/>
          </a:xfrm>
          <a:custGeom>
            <a:rect b="b" l="l" r="r" t="t"/>
            <a:pathLst>
              <a:path extrusionOk="0" h="21600" w="2160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84"/>
          <p:cNvSpPr/>
          <p:nvPr/>
        </p:nvSpPr>
        <p:spPr>
          <a:xfrm>
            <a:off x="12623265" y="3006243"/>
            <a:ext cx="449604" cy="326970"/>
          </a:xfrm>
          <a:custGeom>
            <a:rect b="b" l="l" r="r" t="t"/>
            <a:pathLst>
              <a:path extrusionOk="0" h="21600" w="2160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84"/>
          <p:cNvSpPr/>
          <p:nvPr/>
        </p:nvSpPr>
        <p:spPr>
          <a:xfrm>
            <a:off x="4919058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84"/>
          <p:cNvSpPr/>
          <p:nvPr/>
        </p:nvSpPr>
        <p:spPr>
          <a:xfrm>
            <a:off x="577735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84"/>
          <p:cNvSpPr/>
          <p:nvPr/>
        </p:nvSpPr>
        <p:spPr>
          <a:xfrm>
            <a:off x="6635645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84"/>
          <p:cNvSpPr/>
          <p:nvPr/>
        </p:nvSpPr>
        <p:spPr>
          <a:xfrm>
            <a:off x="7493938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4"/>
          <p:cNvSpPr/>
          <p:nvPr/>
        </p:nvSpPr>
        <p:spPr>
          <a:xfrm>
            <a:off x="835223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84"/>
          <p:cNvSpPr/>
          <p:nvPr/>
        </p:nvSpPr>
        <p:spPr>
          <a:xfrm>
            <a:off x="9210525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4"/>
          <p:cNvSpPr/>
          <p:nvPr/>
        </p:nvSpPr>
        <p:spPr>
          <a:xfrm>
            <a:off x="10068819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4"/>
          <p:cNvSpPr/>
          <p:nvPr/>
        </p:nvSpPr>
        <p:spPr>
          <a:xfrm>
            <a:off x="10927112" y="4750180"/>
            <a:ext cx="449604" cy="286092"/>
          </a:xfrm>
          <a:custGeom>
            <a:rect b="b" l="l" r="r" t="t"/>
            <a:pathLst>
              <a:path extrusionOk="0" h="21600" w="2160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84"/>
          <p:cNvSpPr/>
          <p:nvPr/>
        </p:nvSpPr>
        <p:spPr>
          <a:xfrm>
            <a:off x="11785406" y="4729744"/>
            <a:ext cx="449604" cy="326970"/>
          </a:xfrm>
          <a:custGeom>
            <a:rect b="b" l="l" r="r" t="t"/>
            <a:pathLst>
              <a:path extrusionOk="0" h="21600" w="2160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84"/>
          <p:cNvSpPr/>
          <p:nvPr/>
        </p:nvSpPr>
        <p:spPr>
          <a:xfrm>
            <a:off x="12623265" y="3871109"/>
            <a:ext cx="449604" cy="367848"/>
          </a:xfrm>
          <a:custGeom>
            <a:rect b="b" l="l" r="r" t="t"/>
            <a:pathLst>
              <a:path extrusionOk="0" h="21600" w="2160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84"/>
          <p:cNvSpPr/>
          <p:nvPr/>
        </p:nvSpPr>
        <p:spPr>
          <a:xfrm>
            <a:off x="13553086" y="3830239"/>
            <a:ext cx="326970" cy="449604"/>
          </a:xfrm>
          <a:custGeom>
            <a:rect b="b" l="l" r="r" t="t"/>
            <a:pathLst>
              <a:path extrusionOk="0" h="21600" w="2160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84"/>
          <p:cNvSpPr/>
          <p:nvPr/>
        </p:nvSpPr>
        <p:spPr>
          <a:xfrm>
            <a:off x="14350237" y="3830237"/>
            <a:ext cx="449244" cy="449334"/>
          </a:xfrm>
          <a:custGeom>
            <a:rect b="b" l="l" r="r" t="t"/>
            <a:pathLst>
              <a:path extrusionOk="0" h="21600" w="21531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84"/>
          <p:cNvSpPr/>
          <p:nvPr/>
        </p:nvSpPr>
        <p:spPr>
          <a:xfrm>
            <a:off x="15432721" y="3830239"/>
            <a:ext cx="204336" cy="449604"/>
          </a:xfrm>
          <a:custGeom>
            <a:rect b="b" l="l" r="r" t="t"/>
            <a:pathLst>
              <a:path extrusionOk="0" h="21600" w="2160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84"/>
          <p:cNvSpPr/>
          <p:nvPr/>
        </p:nvSpPr>
        <p:spPr>
          <a:xfrm>
            <a:off x="16244601" y="3830239"/>
            <a:ext cx="449604" cy="449604"/>
          </a:xfrm>
          <a:custGeom>
            <a:rect b="b" l="l" r="r" t="t"/>
            <a:pathLst>
              <a:path extrusionOk="0" h="21600" w="2160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84"/>
          <p:cNvSpPr/>
          <p:nvPr/>
        </p:nvSpPr>
        <p:spPr>
          <a:xfrm>
            <a:off x="17119946" y="3830239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84"/>
          <p:cNvSpPr/>
          <p:nvPr/>
        </p:nvSpPr>
        <p:spPr>
          <a:xfrm>
            <a:off x="561175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84"/>
          <p:cNvSpPr/>
          <p:nvPr/>
        </p:nvSpPr>
        <p:spPr>
          <a:xfrm>
            <a:off x="1419469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84"/>
          <p:cNvSpPr/>
          <p:nvPr/>
        </p:nvSpPr>
        <p:spPr>
          <a:xfrm>
            <a:off x="2282869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84"/>
          <p:cNvSpPr/>
          <p:nvPr/>
        </p:nvSpPr>
        <p:spPr>
          <a:xfrm>
            <a:off x="3176928" y="5556009"/>
            <a:ext cx="367848" cy="449604"/>
          </a:xfrm>
          <a:custGeom>
            <a:rect b="b" l="l" r="r" t="t"/>
            <a:pathLst>
              <a:path extrusionOk="0" h="21600" w="2160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84"/>
          <p:cNvSpPr/>
          <p:nvPr/>
        </p:nvSpPr>
        <p:spPr>
          <a:xfrm>
            <a:off x="4035221" y="5556009"/>
            <a:ext cx="367848" cy="449604"/>
          </a:xfrm>
          <a:custGeom>
            <a:rect b="b" l="l" r="r" t="t"/>
            <a:pathLst>
              <a:path extrusionOk="0" h="21600" w="2160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84"/>
          <p:cNvSpPr/>
          <p:nvPr/>
        </p:nvSpPr>
        <p:spPr>
          <a:xfrm>
            <a:off x="4919058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84"/>
          <p:cNvSpPr/>
          <p:nvPr/>
        </p:nvSpPr>
        <p:spPr>
          <a:xfrm>
            <a:off x="5777351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84"/>
          <p:cNvSpPr/>
          <p:nvPr/>
        </p:nvSpPr>
        <p:spPr>
          <a:xfrm>
            <a:off x="6635645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84"/>
          <p:cNvSpPr/>
          <p:nvPr/>
        </p:nvSpPr>
        <p:spPr>
          <a:xfrm>
            <a:off x="7493938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84"/>
          <p:cNvSpPr/>
          <p:nvPr/>
        </p:nvSpPr>
        <p:spPr>
          <a:xfrm>
            <a:off x="8413540" y="5556011"/>
            <a:ext cx="326970" cy="449604"/>
          </a:xfrm>
          <a:custGeom>
            <a:rect b="b" l="l" r="r" t="t"/>
            <a:pathLst>
              <a:path extrusionOk="0" h="21600" w="2160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84"/>
          <p:cNvSpPr/>
          <p:nvPr/>
        </p:nvSpPr>
        <p:spPr>
          <a:xfrm>
            <a:off x="9251397" y="5556011"/>
            <a:ext cx="367848" cy="449604"/>
          </a:xfrm>
          <a:custGeom>
            <a:rect b="b" l="l" r="r" t="t"/>
            <a:pathLst>
              <a:path extrusionOk="0" h="21600" w="2160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84"/>
          <p:cNvSpPr/>
          <p:nvPr/>
        </p:nvSpPr>
        <p:spPr>
          <a:xfrm>
            <a:off x="10109691" y="5556011"/>
            <a:ext cx="367848" cy="449604"/>
          </a:xfrm>
          <a:custGeom>
            <a:rect b="b" l="l" r="r" t="t"/>
            <a:pathLst>
              <a:path extrusionOk="0" h="21600" w="2160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84"/>
          <p:cNvSpPr/>
          <p:nvPr/>
        </p:nvSpPr>
        <p:spPr>
          <a:xfrm>
            <a:off x="10927112" y="5596880"/>
            <a:ext cx="449604" cy="367848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84"/>
          <p:cNvSpPr/>
          <p:nvPr/>
        </p:nvSpPr>
        <p:spPr>
          <a:xfrm>
            <a:off x="11785406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84"/>
          <p:cNvSpPr/>
          <p:nvPr/>
        </p:nvSpPr>
        <p:spPr>
          <a:xfrm>
            <a:off x="12623265" y="4717811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84"/>
          <p:cNvSpPr/>
          <p:nvPr/>
        </p:nvSpPr>
        <p:spPr>
          <a:xfrm>
            <a:off x="13491778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84"/>
          <p:cNvSpPr/>
          <p:nvPr/>
        </p:nvSpPr>
        <p:spPr>
          <a:xfrm>
            <a:off x="14350071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84"/>
          <p:cNvSpPr/>
          <p:nvPr/>
        </p:nvSpPr>
        <p:spPr>
          <a:xfrm>
            <a:off x="15310107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84"/>
          <p:cNvSpPr/>
          <p:nvPr/>
        </p:nvSpPr>
        <p:spPr>
          <a:xfrm>
            <a:off x="16244601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84"/>
          <p:cNvSpPr/>
          <p:nvPr/>
        </p:nvSpPr>
        <p:spPr>
          <a:xfrm>
            <a:off x="17119946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84"/>
          <p:cNvSpPr/>
          <p:nvPr/>
        </p:nvSpPr>
        <p:spPr>
          <a:xfrm>
            <a:off x="561151" y="6493862"/>
            <a:ext cx="449637" cy="326970"/>
          </a:xfrm>
          <a:custGeom>
            <a:rect b="b" l="l" r="r" t="t"/>
            <a:pathLst>
              <a:path extrusionOk="0" h="21600" w="21016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84"/>
          <p:cNvSpPr/>
          <p:nvPr/>
        </p:nvSpPr>
        <p:spPr>
          <a:xfrm>
            <a:off x="1480776" y="6432554"/>
            <a:ext cx="326970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84"/>
          <p:cNvSpPr/>
          <p:nvPr/>
        </p:nvSpPr>
        <p:spPr>
          <a:xfrm>
            <a:off x="2282869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84"/>
          <p:cNvSpPr/>
          <p:nvPr/>
        </p:nvSpPr>
        <p:spPr>
          <a:xfrm>
            <a:off x="3136055" y="6534731"/>
            <a:ext cx="449604" cy="245214"/>
          </a:xfrm>
          <a:custGeom>
            <a:rect b="b" l="l" r="r" t="t"/>
            <a:pathLst>
              <a:path extrusionOk="0" h="21600" w="2160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84"/>
          <p:cNvSpPr/>
          <p:nvPr/>
        </p:nvSpPr>
        <p:spPr>
          <a:xfrm>
            <a:off x="3994351" y="6493862"/>
            <a:ext cx="449604" cy="326970"/>
          </a:xfrm>
          <a:custGeom>
            <a:rect b="b" l="l" r="r" t="t"/>
            <a:pathLst>
              <a:path extrusionOk="0" h="21600" w="2160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84"/>
          <p:cNvSpPr/>
          <p:nvPr/>
        </p:nvSpPr>
        <p:spPr>
          <a:xfrm>
            <a:off x="13491778" y="5686314"/>
            <a:ext cx="449604" cy="265626"/>
          </a:xfrm>
          <a:custGeom>
            <a:rect b="b" l="l" r="r" t="t"/>
            <a:pathLst>
              <a:path extrusionOk="0" h="21600" w="2160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84"/>
          <p:cNvSpPr/>
          <p:nvPr/>
        </p:nvSpPr>
        <p:spPr>
          <a:xfrm>
            <a:off x="14350071" y="5635226"/>
            <a:ext cx="449604" cy="367848"/>
          </a:xfrm>
          <a:custGeom>
            <a:rect b="b" l="l" r="r" t="t"/>
            <a:pathLst>
              <a:path extrusionOk="0" h="21600" w="2160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84"/>
          <p:cNvSpPr/>
          <p:nvPr/>
        </p:nvSpPr>
        <p:spPr>
          <a:xfrm>
            <a:off x="15310107" y="5614790"/>
            <a:ext cx="449604" cy="408726"/>
          </a:xfrm>
          <a:custGeom>
            <a:rect b="b" l="l" r="r" t="t"/>
            <a:pathLst>
              <a:path extrusionOk="0" h="21600" w="2160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84"/>
          <p:cNvSpPr/>
          <p:nvPr/>
        </p:nvSpPr>
        <p:spPr>
          <a:xfrm>
            <a:off x="16244601" y="5635226"/>
            <a:ext cx="449604" cy="367848"/>
          </a:xfrm>
          <a:custGeom>
            <a:rect b="b" l="l" r="r" t="t"/>
            <a:pathLst>
              <a:path extrusionOk="0" h="21600" w="2160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84"/>
          <p:cNvSpPr/>
          <p:nvPr/>
        </p:nvSpPr>
        <p:spPr>
          <a:xfrm>
            <a:off x="17119946" y="5614790"/>
            <a:ext cx="449604" cy="408726"/>
          </a:xfrm>
          <a:custGeom>
            <a:rect b="b" l="l" r="r" t="t"/>
            <a:pathLst>
              <a:path extrusionOk="0" h="21600" w="2160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84"/>
          <p:cNvSpPr/>
          <p:nvPr/>
        </p:nvSpPr>
        <p:spPr>
          <a:xfrm>
            <a:off x="12652513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84"/>
          <p:cNvSpPr/>
          <p:nvPr/>
        </p:nvSpPr>
        <p:spPr>
          <a:xfrm>
            <a:off x="13510806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84"/>
          <p:cNvSpPr/>
          <p:nvPr/>
        </p:nvSpPr>
        <p:spPr>
          <a:xfrm>
            <a:off x="14374207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84"/>
          <p:cNvSpPr/>
          <p:nvPr/>
        </p:nvSpPr>
        <p:spPr>
          <a:xfrm>
            <a:off x="15303593" y="6473676"/>
            <a:ext cx="449604" cy="388206"/>
          </a:xfrm>
          <a:custGeom>
            <a:rect b="b" l="l" r="r" t="t"/>
            <a:pathLst>
              <a:path extrusionOk="0" h="21600" w="2160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84"/>
          <p:cNvSpPr/>
          <p:nvPr/>
        </p:nvSpPr>
        <p:spPr>
          <a:xfrm>
            <a:off x="16238089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84"/>
          <p:cNvSpPr/>
          <p:nvPr/>
        </p:nvSpPr>
        <p:spPr>
          <a:xfrm>
            <a:off x="4919058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84"/>
          <p:cNvSpPr/>
          <p:nvPr/>
        </p:nvSpPr>
        <p:spPr>
          <a:xfrm>
            <a:off x="5777351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84"/>
          <p:cNvSpPr/>
          <p:nvPr/>
        </p:nvSpPr>
        <p:spPr>
          <a:xfrm>
            <a:off x="6635645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84"/>
          <p:cNvSpPr/>
          <p:nvPr/>
        </p:nvSpPr>
        <p:spPr>
          <a:xfrm>
            <a:off x="7493938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84"/>
          <p:cNvSpPr/>
          <p:nvPr/>
        </p:nvSpPr>
        <p:spPr>
          <a:xfrm>
            <a:off x="8352231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84"/>
          <p:cNvSpPr/>
          <p:nvPr/>
        </p:nvSpPr>
        <p:spPr>
          <a:xfrm>
            <a:off x="9210525" y="6432554"/>
            <a:ext cx="449400" cy="44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84"/>
          <p:cNvSpPr/>
          <p:nvPr/>
        </p:nvSpPr>
        <p:spPr>
          <a:xfrm>
            <a:off x="10068819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84"/>
          <p:cNvSpPr/>
          <p:nvPr/>
        </p:nvSpPr>
        <p:spPr>
          <a:xfrm>
            <a:off x="10927112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84"/>
          <p:cNvSpPr/>
          <p:nvPr/>
        </p:nvSpPr>
        <p:spPr>
          <a:xfrm>
            <a:off x="11785406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84"/>
          <p:cNvSpPr/>
          <p:nvPr/>
        </p:nvSpPr>
        <p:spPr>
          <a:xfrm>
            <a:off x="12745879" y="5594354"/>
            <a:ext cx="204336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84"/>
          <p:cNvSpPr/>
          <p:nvPr/>
        </p:nvSpPr>
        <p:spPr>
          <a:xfrm>
            <a:off x="561065" y="2970238"/>
            <a:ext cx="449820" cy="449604"/>
          </a:xfrm>
          <a:custGeom>
            <a:rect b="b" l="l" r="r" t="t"/>
            <a:pathLst>
              <a:path extrusionOk="0" h="21600" w="2160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84"/>
          <p:cNvSpPr/>
          <p:nvPr/>
        </p:nvSpPr>
        <p:spPr>
          <a:xfrm>
            <a:off x="1419469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84"/>
          <p:cNvSpPr/>
          <p:nvPr/>
        </p:nvSpPr>
        <p:spPr>
          <a:xfrm>
            <a:off x="2323741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84"/>
          <p:cNvSpPr/>
          <p:nvPr/>
        </p:nvSpPr>
        <p:spPr>
          <a:xfrm>
            <a:off x="3230553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4"/>
          <p:cNvSpPr/>
          <p:nvPr/>
        </p:nvSpPr>
        <p:spPr>
          <a:xfrm>
            <a:off x="408884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84"/>
          <p:cNvSpPr/>
          <p:nvPr/>
        </p:nvSpPr>
        <p:spPr>
          <a:xfrm>
            <a:off x="4947141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84"/>
          <p:cNvSpPr/>
          <p:nvPr/>
        </p:nvSpPr>
        <p:spPr>
          <a:xfrm>
            <a:off x="5805434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84"/>
          <p:cNvSpPr/>
          <p:nvPr/>
        </p:nvSpPr>
        <p:spPr>
          <a:xfrm>
            <a:off x="666372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84"/>
          <p:cNvSpPr/>
          <p:nvPr/>
        </p:nvSpPr>
        <p:spPr>
          <a:xfrm>
            <a:off x="750158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84"/>
          <p:cNvSpPr/>
          <p:nvPr/>
        </p:nvSpPr>
        <p:spPr>
          <a:xfrm>
            <a:off x="540000" y="2096950"/>
            <a:ext cx="449226" cy="326700"/>
          </a:xfrm>
          <a:custGeom>
            <a:rect b="b" l="l" r="r" t="t"/>
            <a:pathLst>
              <a:path extrusionOk="0" h="21600" w="2160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84"/>
          <p:cNvSpPr/>
          <p:nvPr/>
        </p:nvSpPr>
        <p:spPr>
          <a:xfrm>
            <a:off x="1373444" y="2086738"/>
            <a:ext cx="449226" cy="347112"/>
          </a:xfrm>
          <a:custGeom>
            <a:rect b="b" l="l" r="r" t="t"/>
            <a:pathLst>
              <a:path extrusionOk="0" h="21600" w="2160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84"/>
          <p:cNvSpPr/>
          <p:nvPr/>
        </p:nvSpPr>
        <p:spPr>
          <a:xfrm>
            <a:off x="2239958" y="2076529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84"/>
          <p:cNvSpPr/>
          <p:nvPr/>
        </p:nvSpPr>
        <p:spPr>
          <a:xfrm>
            <a:off x="3097526" y="2056109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84"/>
          <p:cNvSpPr/>
          <p:nvPr/>
        </p:nvSpPr>
        <p:spPr>
          <a:xfrm>
            <a:off x="3946310" y="2056109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84"/>
          <p:cNvSpPr/>
          <p:nvPr/>
        </p:nvSpPr>
        <p:spPr>
          <a:xfrm>
            <a:off x="13489752" y="2076529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84"/>
          <p:cNvSpPr/>
          <p:nvPr/>
        </p:nvSpPr>
        <p:spPr>
          <a:xfrm>
            <a:off x="1434737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84"/>
          <p:cNvSpPr/>
          <p:nvPr/>
        </p:nvSpPr>
        <p:spPr>
          <a:xfrm>
            <a:off x="1528119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84"/>
          <p:cNvSpPr/>
          <p:nvPr/>
        </p:nvSpPr>
        <p:spPr>
          <a:xfrm>
            <a:off x="1621501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84"/>
          <p:cNvSpPr/>
          <p:nvPr/>
        </p:nvSpPr>
        <p:spPr>
          <a:xfrm>
            <a:off x="17161182" y="2035690"/>
            <a:ext cx="367578" cy="449226"/>
          </a:xfrm>
          <a:custGeom>
            <a:rect b="b" l="l" r="r" t="t"/>
            <a:pathLst>
              <a:path extrusionOk="0" h="21600" w="2160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84"/>
          <p:cNvSpPr/>
          <p:nvPr/>
        </p:nvSpPr>
        <p:spPr>
          <a:xfrm>
            <a:off x="4905188" y="2064654"/>
            <a:ext cx="367578" cy="449226"/>
          </a:xfrm>
          <a:custGeom>
            <a:rect b="b" l="l" r="r" t="t"/>
            <a:pathLst>
              <a:path extrusionOk="0" h="21600" w="2160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84"/>
          <p:cNvSpPr/>
          <p:nvPr/>
        </p:nvSpPr>
        <p:spPr>
          <a:xfrm>
            <a:off x="5697794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84"/>
          <p:cNvSpPr/>
          <p:nvPr/>
        </p:nvSpPr>
        <p:spPr>
          <a:xfrm>
            <a:off x="6564308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84"/>
          <p:cNvSpPr/>
          <p:nvPr/>
        </p:nvSpPr>
        <p:spPr>
          <a:xfrm>
            <a:off x="7421876" y="2095283"/>
            <a:ext cx="449226" cy="388368"/>
          </a:xfrm>
          <a:custGeom>
            <a:rect b="b" l="l" r="r" t="t"/>
            <a:pathLst>
              <a:path extrusionOk="0" h="21582" w="2160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84"/>
          <p:cNvSpPr/>
          <p:nvPr/>
        </p:nvSpPr>
        <p:spPr>
          <a:xfrm>
            <a:off x="8270660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84"/>
          <p:cNvSpPr/>
          <p:nvPr/>
        </p:nvSpPr>
        <p:spPr>
          <a:xfrm>
            <a:off x="9146790" y="2056079"/>
            <a:ext cx="449226" cy="449226"/>
          </a:xfrm>
          <a:custGeom>
            <a:rect b="b" l="l" r="r" t="t"/>
            <a:pathLst>
              <a:path extrusionOk="0" h="21600" w="2160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84"/>
          <p:cNvSpPr/>
          <p:nvPr/>
        </p:nvSpPr>
        <p:spPr>
          <a:xfrm>
            <a:off x="10024832" y="2056079"/>
            <a:ext cx="408348" cy="449226"/>
          </a:xfrm>
          <a:custGeom>
            <a:rect b="b" l="l" r="r" t="t"/>
            <a:pathLst>
              <a:path extrusionOk="0" h="21600" w="2160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84"/>
          <p:cNvSpPr/>
          <p:nvPr/>
        </p:nvSpPr>
        <p:spPr>
          <a:xfrm>
            <a:off x="10902874" y="2056079"/>
            <a:ext cx="367578" cy="449226"/>
          </a:xfrm>
          <a:custGeom>
            <a:rect b="b" l="l" r="r" t="t"/>
            <a:pathLst>
              <a:path extrusionOk="0" h="21600" w="2160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84"/>
          <p:cNvSpPr/>
          <p:nvPr/>
        </p:nvSpPr>
        <p:spPr>
          <a:xfrm>
            <a:off x="11719707" y="2056079"/>
            <a:ext cx="449064" cy="449064"/>
          </a:xfrm>
          <a:custGeom>
            <a:rect b="b" l="l" r="r" t="t"/>
            <a:pathLst>
              <a:path extrusionOk="0" h="21600" w="2160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84"/>
          <p:cNvSpPr/>
          <p:nvPr/>
        </p:nvSpPr>
        <p:spPr>
          <a:xfrm>
            <a:off x="12602856" y="2056079"/>
            <a:ext cx="408348" cy="449064"/>
          </a:xfrm>
          <a:custGeom>
            <a:rect b="b" l="l" r="r" t="t"/>
            <a:pathLst>
              <a:path extrusionOk="0" h="21600" w="2160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84"/>
          <p:cNvSpPr txBox="1"/>
          <p:nvPr/>
        </p:nvSpPr>
        <p:spPr>
          <a:xfrm>
            <a:off x="551850" y="489600"/>
            <a:ext cx="142848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2" name="Google Shape;1622;p84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623" name="Google Shape;1623;p84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624" name="Google Shape;1624;p84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9"/>
          <p:cNvSpPr txBox="1"/>
          <p:nvPr/>
        </p:nvSpPr>
        <p:spPr>
          <a:xfrm>
            <a:off x="10554850" y="490725"/>
            <a:ext cx="57126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Руководство для создания слайдов, которые будут усиливать ваши идеи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9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6" name="Google Shape;806;p49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9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нео</a:t>
            </a:r>
            <a:endParaRPr b="1"/>
          </a:p>
        </p:txBody>
      </p:sp>
      <p:pic>
        <p:nvPicPr>
          <p:cNvPr id="809" name="Google Shape;809;p49"/>
          <p:cNvPicPr preferRelativeResize="0"/>
          <p:nvPr/>
        </p:nvPicPr>
        <p:blipFill rotWithShape="1">
          <a:blip r:embed="rId3">
            <a:alphaModFix/>
          </a:blip>
          <a:srcRect b="455" l="0" r="0" t="465"/>
          <a:stretch/>
        </p:blipFill>
        <p:spPr>
          <a:xfrm>
            <a:off x="551850" y="9726644"/>
            <a:ext cx="2315676" cy="1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9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5"/>
          <p:cNvSpPr txBox="1"/>
          <p:nvPr/>
        </p:nvSpPr>
        <p:spPr>
          <a:xfrm>
            <a:off x="522600" y="2713800"/>
            <a:ext cx="5745900" cy="5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её на </a:t>
            </a:r>
            <a:r>
              <a:rPr b="1" lang="ru" sz="24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flaticon.com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Зайдите на сайт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Выберите подходящую иконку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меню справа с тремя точками выберите Paint Collection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Вставьте туда правильную кодировку цвета: </a:t>
            </a: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000000, </a:t>
            </a:r>
            <a:r>
              <a:rPr b="1" lang="ru" sz="24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#4BD0A0</a:t>
            </a:r>
            <a:r>
              <a:rPr lang="ru" sz="24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иконку в формате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PNG (размер 256–512)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Перетащите иконку на слайд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0" name="Google Shape;1630;p85"/>
          <p:cNvSpPr/>
          <p:nvPr/>
        </p:nvSpPr>
        <p:spPr>
          <a:xfrm>
            <a:off x="9072000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85"/>
          <p:cNvSpPr/>
          <p:nvPr/>
        </p:nvSpPr>
        <p:spPr>
          <a:xfrm>
            <a:off x="10373293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85"/>
          <p:cNvSpPr/>
          <p:nvPr/>
        </p:nvSpPr>
        <p:spPr>
          <a:xfrm>
            <a:off x="11659094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85"/>
          <p:cNvSpPr/>
          <p:nvPr/>
        </p:nvSpPr>
        <p:spPr>
          <a:xfrm>
            <a:off x="13053337" y="2038350"/>
            <a:ext cx="495666" cy="681642"/>
          </a:xfrm>
          <a:custGeom>
            <a:rect b="b" l="l" r="r" t="t"/>
            <a:pathLst>
              <a:path extrusionOk="0" h="21600" w="2160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85"/>
          <p:cNvSpPr/>
          <p:nvPr/>
        </p:nvSpPr>
        <p:spPr>
          <a:xfrm>
            <a:off x="14354630" y="2038350"/>
            <a:ext cx="495666" cy="681642"/>
          </a:xfrm>
          <a:custGeom>
            <a:rect b="b" l="l" r="r" t="t"/>
            <a:pathLst>
              <a:path extrusionOk="0" h="21600" w="2160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85"/>
          <p:cNvSpPr/>
          <p:nvPr/>
        </p:nvSpPr>
        <p:spPr>
          <a:xfrm>
            <a:off x="9133966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85"/>
          <p:cNvSpPr/>
          <p:nvPr/>
        </p:nvSpPr>
        <p:spPr>
          <a:xfrm>
            <a:off x="10435258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85"/>
          <p:cNvSpPr/>
          <p:nvPr/>
        </p:nvSpPr>
        <p:spPr>
          <a:xfrm>
            <a:off x="11721061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85"/>
          <p:cNvSpPr/>
          <p:nvPr/>
        </p:nvSpPr>
        <p:spPr>
          <a:xfrm>
            <a:off x="13022354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85"/>
          <p:cNvSpPr/>
          <p:nvPr/>
        </p:nvSpPr>
        <p:spPr>
          <a:xfrm>
            <a:off x="14323648" y="3292734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85"/>
          <p:cNvSpPr/>
          <p:nvPr/>
        </p:nvSpPr>
        <p:spPr>
          <a:xfrm>
            <a:off x="9133966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85"/>
          <p:cNvSpPr/>
          <p:nvPr/>
        </p:nvSpPr>
        <p:spPr>
          <a:xfrm>
            <a:off x="10373293" y="7062830"/>
            <a:ext cx="681642" cy="681642"/>
          </a:xfrm>
          <a:custGeom>
            <a:rect b="b" l="l" r="r" t="t"/>
            <a:pathLst>
              <a:path extrusionOk="0" h="21600" w="2160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85"/>
          <p:cNvSpPr/>
          <p:nvPr/>
        </p:nvSpPr>
        <p:spPr>
          <a:xfrm>
            <a:off x="11721061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85"/>
          <p:cNvSpPr/>
          <p:nvPr/>
        </p:nvSpPr>
        <p:spPr>
          <a:xfrm>
            <a:off x="13022354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85"/>
          <p:cNvSpPr/>
          <p:nvPr/>
        </p:nvSpPr>
        <p:spPr>
          <a:xfrm>
            <a:off x="14261681" y="7164372"/>
            <a:ext cx="681642" cy="464724"/>
          </a:xfrm>
          <a:custGeom>
            <a:rect b="b" l="l" r="r" t="t"/>
            <a:pathLst>
              <a:path extrusionOk="0" h="21600" w="2160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85"/>
          <p:cNvSpPr/>
          <p:nvPr/>
        </p:nvSpPr>
        <p:spPr>
          <a:xfrm>
            <a:off x="9133966" y="4547141"/>
            <a:ext cx="557658" cy="681642"/>
          </a:xfrm>
          <a:custGeom>
            <a:rect b="b" l="l" r="r" t="t"/>
            <a:pathLst>
              <a:path extrusionOk="0" h="21600" w="2160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85"/>
          <p:cNvSpPr/>
          <p:nvPr/>
        </p:nvSpPr>
        <p:spPr>
          <a:xfrm>
            <a:off x="10435260" y="4547141"/>
            <a:ext cx="557658" cy="681642"/>
          </a:xfrm>
          <a:custGeom>
            <a:rect b="b" l="l" r="r" t="t"/>
            <a:pathLst>
              <a:path extrusionOk="0" h="21600" w="2160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85"/>
          <p:cNvSpPr/>
          <p:nvPr/>
        </p:nvSpPr>
        <p:spPr>
          <a:xfrm>
            <a:off x="11659094" y="4547141"/>
            <a:ext cx="681642" cy="681642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85"/>
          <p:cNvSpPr/>
          <p:nvPr/>
        </p:nvSpPr>
        <p:spPr>
          <a:xfrm>
            <a:off x="12960388" y="4578123"/>
            <a:ext cx="681642" cy="619650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85"/>
          <p:cNvSpPr/>
          <p:nvPr/>
        </p:nvSpPr>
        <p:spPr>
          <a:xfrm>
            <a:off x="14261681" y="4578112"/>
            <a:ext cx="681642" cy="619650"/>
          </a:xfrm>
          <a:custGeom>
            <a:rect b="b" l="l" r="r" t="t"/>
            <a:pathLst>
              <a:path extrusionOk="0" h="21600" w="2160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85"/>
          <p:cNvSpPr/>
          <p:nvPr/>
        </p:nvSpPr>
        <p:spPr>
          <a:xfrm>
            <a:off x="9072000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85"/>
          <p:cNvSpPr/>
          <p:nvPr/>
        </p:nvSpPr>
        <p:spPr>
          <a:xfrm>
            <a:off x="10373293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85"/>
          <p:cNvSpPr/>
          <p:nvPr/>
        </p:nvSpPr>
        <p:spPr>
          <a:xfrm>
            <a:off x="11659094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85"/>
          <p:cNvSpPr/>
          <p:nvPr/>
        </p:nvSpPr>
        <p:spPr>
          <a:xfrm>
            <a:off x="12960388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85"/>
          <p:cNvSpPr/>
          <p:nvPr/>
        </p:nvSpPr>
        <p:spPr>
          <a:xfrm>
            <a:off x="14261681" y="5863502"/>
            <a:ext cx="681642" cy="557658"/>
          </a:xfrm>
          <a:custGeom>
            <a:rect b="b" l="l" r="r" t="t"/>
            <a:pathLst>
              <a:path extrusionOk="0" h="21600" w="2160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85"/>
          <p:cNvSpPr txBox="1"/>
          <p:nvPr/>
        </p:nvSpPr>
        <p:spPr>
          <a:xfrm>
            <a:off x="523450" y="1971125"/>
            <a:ext cx="574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3200"/>
              <a:buFont typeface="Arial"/>
              <a:buNone/>
            </a:pPr>
            <a:r>
              <a:rPr i="0" lang="ru" sz="30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Не нашли нужную иконку?</a:t>
            </a:r>
            <a:endParaRPr b="0" i="0" sz="30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6" name="Google Shape;1656;p85"/>
          <p:cNvSpPr/>
          <p:nvPr/>
        </p:nvSpPr>
        <p:spPr>
          <a:xfrm rot="-1254276">
            <a:off x="4197868" y="31345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5"/>
          <p:cNvSpPr txBox="1"/>
          <p:nvPr/>
        </p:nvSpPr>
        <p:spPr>
          <a:xfrm>
            <a:off x="551850" y="489600"/>
            <a:ext cx="14292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86"/>
          <p:cNvGrpSpPr/>
          <p:nvPr/>
        </p:nvGrpSpPr>
        <p:grpSpPr>
          <a:xfrm>
            <a:off x="4853168" y="1961718"/>
            <a:ext cx="1004217" cy="1004217"/>
            <a:chOff x="1190625" y="238125"/>
            <a:chExt cx="4905800" cy="4905800"/>
          </a:xfrm>
        </p:grpSpPr>
        <p:sp>
          <p:nvSpPr>
            <p:cNvPr id="1663" name="Google Shape;1663;p86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6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86"/>
          <p:cNvGrpSpPr/>
          <p:nvPr/>
        </p:nvGrpSpPr>
        <p:grpSpPr>
          <a:xfrm>
            <a:off x="7704000" y="1961581"/>
            <a:ext cx="1004567" cy="1004567"/>
            <a:chOff x="1190625" y="238125"/>
            <a:chExt cx="5186200" cy="5186200"/>
          </a:xfrm>
        </p:grpSpPr>
        <p:sp>
          <p:nvSpPr>
            <p:cNvPr id="1666" name="Google Shape;1666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6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8" name="Google Shape;1668;p86"/>
          <p:cNvGrpSpPr/>
          <p:nvPr/>
        </p:nvGrpSpPr>
        <p:grpSpPr>
          <a:xfrm>
            <a:off x="6264000" y="1961581"/>
            <a:ext cx="1004567" cy="1004567"/>
            <a:chOff x="1190625" y="238125"/>
            <a:chExt cx="5186200" cy="5186200"/>
          </a:xfrm>
        </p:grpSpPr>
        <p:sp>
          <p:nvSpPr>
            <p:cNvPr id="1669" name="Google Shape;1669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6"/>
            <p:cNvSpPr/>
            <p:nvPr/>
          </p:nvSpPr>
          <p:spPr>
            <a:xfrm>
              <a:off x="2796700" y="1990200"/>
              <a:ext cx="2044125" cy="1682025"/>
            </a:xfrm>
            <a:custGeom>
              <a:rect b="b" l="l" r="r" t="t"/>
              <a:pathLst>
                <a:path extrusionOk="0" h="67281" w="81765">
                  <a:moveTo>
                    <a:pt x="32706" y="18923"/>
                  </a:moveTo>
                  <a:lnTo>
                    <a:pt x="57235" y="33641"/>
                  </a:lnTo>
                  <a:lnTo>
                    <a:pt x="32706" y="48358"/>
                  </a:lnTo>
                  <a:lnTo>
                    <a:pt x="32706" y="18923"/>
                  </a:lnTo>
                  <a:close/>
                  <a:moveTo>
                    <a:pt x="40882" y="1"/>
                  </a:moveTo>
                  <a:cubicBezTo>
                    <a:pt x="40882" y="1"/>
                    <a:pt x="16820" y="1"/>
                    <a:pt x="9812" y="2103"/>
                  </a:cubicBezTo>
                  <a:cubicBezTo>
                    <a:pt x="5841" y="3038"/>
                    <a:pt x="2804" y="6308"/>
                    <a:pt x="1869" y="10513"/>
                  </a:cubicBezTo>
                  <a:cubicBezTo>
                    <a:pt x="0" y="17989"/>
                    <a:pt x="0" y="33641"/>
                    <a:pt x="0" y="33641"/>
                  </a:cubicBezTo>
                  <a:cubicBezTo>
                    <a:pt x="0" y="33641"/>
                    <a:pt x="0" y="49293"/>
                    <a:pt x="1869" y="56768"/>
                  </a:cubicBezTo>
                  <a:cubicBezTo>
                    <a:pt x="2804" y="60740"/>
                    <a:pt x="5841" y="64010"/>
                    <a:pt x="9812" y="65178"/>
                  </a:cubicBezTo>
                  <a:cubicBezTo>
                    <a:pt x="16820" y="67281"/>
                    <a:pt x="40882" y="67281"/>
                    <a:pt x="40882" y="67281"/>
                  </a:cubicBezTo>
                  <a:cubicBezTo>
                    <a:pt x="40882" y="67281"/>
                    <a:pt x="64944" y="67281"/>
                    <a:pt x="71953" y="65178"/>
                  </a:cubicBezTo>
                  <a:cubicBezTo>
                    <a:pt x="75924" y="64010"/>
                    <a:pt x="78961" y="60740"/>
                    <a:pt x="79896" y="56768"/>
                  </a:cubicBezTo>
                  <a:cubicBezTo>
                    <a:pt x="81765" y="49293"/>
                    <a:pt x="81765" y="33641"/>
                    <a:pt x="81765" y="33641"/>
                  </a:cubicBezTo>
                  <a:cubicBezTo>
                    <a:pt x="81765" y="33641"/>
                    <a:pt x="81765" y="17989"/>
                    <a:pt x="79896" y="10513"/>
                  </a:cubicBezTo>
                  <a:cubicBezTo>
                    <a:pt x="78961" y="6308"/>
                    <a:pt x="75924" y="3038"/>
                    <a:pt x="71953" y="2103"/>
                  </a:cubicBezTo>
                  <a:cubicBezTo>
                    <a:pt x="64944" y="1"/>
                    <a:pt x="40882" y="1"/>
                    <a:pt x="40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86"/>
          <p:cNvGrpSpPr/>
          <p:nvPr/>
        </p:nvGrpSpPr>
        <p:grpSpPr>
          <a:xfrm>
            <a:off x="558000" y="3699522"/>
            <a:ext cx="1004567" cy="1004567"/>
            <a:chOff x="1190625" y="238125"/>
            <a:chExt cx="5186200" cy="5186200"/>
          </a:xfrm>
        </p:grpSpPr>
        <p:sp>
          <p:nvSpPr>
            <p:cNvPr id="1672" name="Google Shape;1672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6"/>
            <p:cNvSpPr/>
            <p:nvPr/>
          </p:nvSpPr>
          <p:spPr>
            <a:xfrm>
              <a:off x="2796700" y="1698200"/>
              <a:ext cx="2190125" cy="2190125"/>
            </a:xfrm>
            <a:custGeom>
              <a:rect b="b" l="l" r="r" t="t"/>
              <a:pathLst>
                <a:path extrusionOk="0" h="87605" w="87605">
                  <a:moveTo>
                    <a:pt x="29669" y="23128"/>
                  </a:moveTo>
                  <a:cubicBezTo>
                    <a:pt x="29903" y="23361"/>
                    <a:pt x="30136" y="23361"/>
                    <a:pt x="30370" y="23361"/>
                  </a:cubicBezTo>
                  <a:cubicBezTo>
                    <a:pt x="31071" y="23361"/>
                    <a:pt x="32005" y="23828"/>
                    <a:pt x="32239" y="24296"/>
                  </a:cubicBezTo>
                  <a:cubicBezTo>
                    <a:pt x="33407" y="27333"/>
                    <a:pt x="34809" y="30370"/>
                    <a:pt x="35977" y="33407"/>
                  </a:cubicBezTo>
                  <a:cubicBezTo>
                    <a:pt x="36210" y="34107"/>
                    <a:pt x="36210" y="34808"/>
                    <a:pt x="35509" y="35743"/>
                  </a:cubicBezTo>
                  <a:cubicBezTo>
                    <a:pt x="35276" y="36210"/>
                    <a:pt x="34809" y="36677"/>
                    <a:pt x="34341" y="37378"/>
                  </a:cubicBezTo>
                  <a:cubicBezTo>
                    <a:pt x="33874" y="37845"/>
                    <a:pt x="32940" y="39013"/>
                    <a:pt x="32940" y="39013"/>
                  </a:cubicBezTo>
                  <a:cubicBezTo>
                    <a:pt x="32940" y="39013"/>
                    <a:pt x="32472" y="39714"/>
                    <a:pt x="32706" y="40181"/>
                  </a:cubicBezTo>
                  <a:cubicBezTo>
                    <a:pt x="32706" y="40649"/>
                    <a:pt x="32940" y="40882"/>
                    <a:pt x="32940" y="41116"/>
                  </a:cubicBezTo>
                  <a:lnTo>
                    <a:pt x="33407" y="41583"/>
                  </a:lnTo>
                  <a:cubicBezTo>
                    <a:pt x="34575" y="43685"/>
                    <a:pt x="35977" y="45554"/>
                    <a:pt x="37845" y="47190"/>
                  </a:cubicBezTo>
                  <a:cubicBezTo>
                    <a:pt x="38313" y="47657"/>
                    <a:pt x="38780" y="48124"/>
                    <a:pt x="39481" y="48591"/>
                  </a:cubicBezTo>
                  <a:cubicBezTo>
                    <a:pt x="41350" y="50460"/>
                    <a:pt x="43686" y="51862"/>
                    <a:pt x="46256" y="53030"/>
                  </a:cubicBezTo>
                  <a:cubicBezTo>
                    <a:pt x="46723" y="53264"/>
                    <a:pt x="46723" y="53264"/>
                    <a:pt x="47424" y="53497"/>
                  </a:cubicBezTo>
                  <a:cubicBezTo>
                    <a:pt x="47657" y="53731"/>
                    <a:pt x="47891" y="53731"/>
                    <a:pt x="48124" y="53731"/>
                  </a:cubicBezTo>
                  <a:cubicBezTo>
                    <a:pt x="48358" y="53848"/>
                    <a:pt x="48533" y="53906"/>
                    <a:pt x="48679" y="53906"/>
                  </a:cubicBezTo>
                  <a:cubicBezTo>
                    <a:pt x="48825" y="53906"/>
                    <a:pt x="48942" y="53848"/>
                    <a:pt x="49059" y="53731"/>
                  </a:cubicBezTo>
                  <a:cubicBezTo>
                    <a:pt x="49292" y="53731"/>
                    <a:pt x="49526" y="53497"/>
                    <a:pt x="49760" y="53264"/>
                  </a:cubicBezTo>
                  <a:cubicBezTo>
                    <a:pt x="53030" y="49292"/>
                    <a:pt x="53264" y="49059"/>
                    <a:pt x="53264" y="49059"/>
                  </a:cubicBezTo>
                  <a:cubicBezTo>
                    <a:pt x="53497" y="49059"/>
                    <a:pt x="53731" y="48825"/>
                    <a:pt x="53965" y="48591"/>
                  </a:cubicBezTo>
                  <a:lnTo>
                    <a:pt x="54899" y="48591"/>
                  </a:lnTo>
                  <a:cubicBezTo>
                    <a:pt x="55133" y="48591"/>
                    <a:pt x="55600" y="48591"/>
                    <a:pt x="55834" y="48825"/>
                  </a:cubicBezTo>
                  <a:cubicBezTo>
                    <a:pt x="58170" y="49759"/>
                    <a:pt x="61908" y="51395"/>
                    <a:pt x="61908" y="51395"/>
                  </a:cubicBezTo>
                  <a:lnTo>
                    <a:pt x="64477" y="52563"/>
                  </a:lnTo>
                  <a:cubicBezTo>
                    <a:pt x="64944" y="52796"/>
                    <a:pt x="65178" y="53264"/>
                    <a:pt x="65178" y="53731"/>
                  </a:cubicBezTo>
                  <a:cubicBezTo>
                    <a:pt x="65178" y="54198"/>
                    <a:pt x="65412" y="54665"/>
                    <a:pt x="65178" y="55366"/>
                  </a:cubicBezTo>
                  <a:cubicBezTo>
                    <a:pt x="64944" y="56534"/>
                    <a:pt x="64711" y="57936"/>
                    <a:pt x="64477" y="58637"/>
                  </a:cubicBezTo>
                  <a:cubicBezTo>
                    <a:pt x="64244" y="59104"/>
                    <a:pt x="63776" y="59571"/>
                    <a:pt x="63543" y="60038"/>
                  </a:cubicBezTo>
                  <a:cubicBezTo>
                    <a:pt x="62842" y="60506"/>
                    <a:pt x="62608" y="60739"/>
                    <a:pt x="61908" y="61206"/>
                  </a:cubicBezTo>
                  <a:cubicBezTo>
                    <a:pt x="61674" y="61440"/>
                    <a:pt x="61440" y="61674"/>
                    <a:pt x="61440" y="61674"/>
                  </a:cubicBezTo>
                  <a:cubicBezTo>
                    <a:pt x="60739" y="61907"/>
                    <a:pt x="60506" y="62141"/>
                    <a:pt x="59805" y="62608"/>
                  </a:cubicBezTo>
                  <a:cubicBezTo>
                    <a:pt x="58637" y="63309"/>
                    <a:pt x="57469" y="63542"/>
                    <a:pt x="56067" y="63542"/>
                  </a:cubicBezTo>
                  <a:cubicBezTo>
                    <a:pt x="55366" y="63542"/>
                    <a:pt x="54432" y="63776"/>
                    <a:pt x="53731" y="63776"/>
                  </a:cubicBezTo>
                  <a:lnTo>
                    <a:pt x="51161" y="63309"/>
                  </a:lnTo>
                  <a:cubicBezTo>
                    <a:pt x="45087" y="61674"/>
                    <a:pt x="39247" y="58637"/>
                    <a:pt x="34341" y="54432"/>
                  </a:cubicBezTo>
                  <a:cubicBezTo>
                    <a:pt x="33407" y="53497"/>
                    <a:pt x="32472" y="52563"/>
                    <a:pt x="31538" y="51628"/>
                  </a:cubicBezTo>
                  <a:cubicBezTo>
                    <a:pt x="27567" y="47657"/>
                    <a:pt x="24763" y="43452"/>
                    <a:pt x="22894" y="39480"/>
                  </a:cubicBezTo>
                  <a:cubicBezTo>
                    <a:pt x="21960" y="37612"/>
                    <a:pt x="21493" y="35509"/>
                    <a:pt x="21493" y="33407"/>
                  </a:cubicBezTo>
                  <a:cubicBezTo>
                    <a:pt x="21493" y="30837"/>
                    <a:pt x="22427" y="28033"/>
                    <a:pt x="23829" y="25931"/>
                  </a:cubicBezTo>
                  <a:cubicBezTo>
                    <a:pt x="24296" y="25697"/>
                    <a:pt x="24530" y="25230"/>
                    <a:pt x="24997" y="24763"/>
                  </a:cubicBezTo>
                  <a:cubicBezTo>
                    <a:pt x="25464" y="24296"/>
                    <a:pt x="25931" y="24062"/>
                    <a:pt x="26398" y="23595"/>
                  </a:cubicBezTo>
                  <a:cubicBezTo>
                    <a:pt x="26866" y="23361"/>
                    <a:pt x="27333" y="23361"/>
                    <a:pt x="28034" y="23361"/>
                  </a:cubicBezTo>
                  <a:cubicBezTo>
                    <a:pt x="28501" y="23128"/>
                    <a:pt x="29202" y="23128"/>
                    <a:pt x="29669" y="23128"/>
                  </a:cubicBezTo>
                  <a:close/>
                  <a:moveTo>
                    <a:pt x="43919" y="0"/>
                  </a:moveTo>
                  <a:cubicBezTo>
                    <a:pt x="19624" y="0"/>
                    <a:pt x="0" y="19623"/>
                    <a:pt x="0" y="43919"/>
                  </a:cubicBezTo>
                  <a:cubicBezTo>
                    <a:pt x="0" y="51628"/>
                    <a:pt x="2103" y="59104"/>
                    <a:pt x="5841" y="65879"/>
                  </a:cubicBezTo>
                  <a:lnTo>
                    <a:pt x="0" y="87605"/>
                  </a:lnTo>
                  <a:lnTo>
                    <a:pt x="21726" y="81764"/>
                  </a:lnTo>
                  <a:cubicBezTo>
                    <a:pt x="28501" y="85502"/>
                    <a:pt x="35977" y="87605"/>
                    <a:pt x="43919" y="87605"/>
                  </a:cubicBezTo>
                  <a:cubicBezTo>
                    <a:pt x="67981" y="87605"/>
                    <a:pt x="87605" y="67981"/>
                    <a:pt x="87605" y="43919"/>
                  </a:cubicBezTo>
                  <a:cubicBezTo>
                    <a:pt x="87605" y="19623"/>
                    <a:pt x="67981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4" name="Google Shape;1674;p86"/>
          <p:cNvGrpSpPr/>
          <p:nvPr/>
        </p:nvGrpSpPr>
        <p:grpSpPr>
          <a:xfrm>
            <a:off x="9144000" y="1961581"/>
            <a:ext cx="1004567" cy="1004567"/>
            <a:chOff x="1190625" y="238125"/>
            <a:chExt cx="5186200" cy="5186200"/>
          </a:xfrm>
        </p:grpSpPr>
        <p:sp>
          <p:nvSpPr>
            <p:cNvPr id="1675" name="Google Shape;1675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6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7" name="Google Shape;1677;p86"/>
          <p:cNvGrpSpPr/>
          <p:nvPr/>
        </p:nvGrpSpPr>
        <p:grpSpPr>
          <a:xfrm>
            <a:off x="4853168" y="3699522"/>
            <a:ext cx="1004567" cy="1004567"/>
            <a:chOff x="1190625" y="238125"/>
            <a:chExt cx="5186200" cy="5186200"/>
          </a:xfrm>
        </p:grpSpPr>
        <p:sp>
          <p:nvSpPr>
            <p:cNvPr id="1678" name="Google Shape;1678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6"/>
            <p:cNvSpPr/>
            <p:nvPr/>
          </p:nvSpPr>
          <p:spPr>
            <a:xfrm>
              <a:off x="2726600" y="1774100"/>
              <a:ext cx="2190150" cy="2044150"/>
            </a:xfrm>
            <a:custGeom>
              <a:rect b="b" l="l" r="r" t="t"/>
              <a:pathLst>
                <a:path extrusionOk="0" h="81766" w="87606">
                  <a:moveTo>
                    <a:pt x="43686" y="8645"/>
                  </a:moveTo>
                  <a:cubicBezTo>
                    <a:pt x="48592" y="8645"/>
                    <a:pt x="52096" y="10046"/>
                    <a:pt x="54900" y="12616"/>
                  </a:cubicBezTo>
                  <a:cubicBezTo>
                    <a:pt x="57703" y="15186"/>
                    <a:pt x="58871" y="17755"/>
                    <a:pt x="58871" y="21727"/>
                  </a:cubicBezTo>
                  <a:cubicBezTo>
                    <a:pt x="58871" y="24997"/>
                    <a:pt x="58871" y="28502"/>
                    <a:pt x="58638" y="31772"/>
                  </a:cubicBezTo>
                  <a:lnTo>
                    <a:pt x="58638" y="32940"/>
                  </a:lnTo>
                  <a:cubicBezTo>
                    <a:pt x="58404" y="35043"/>
                    <a:pt x="59105" y="37379"/>
                    <a:pt x="60506" y="39014"/>
                  </a:cubicBezTo>
                  <a:cubicBezTo>
                    <a:pt x="60273" y="39481"/>
                    <a:pt x="60273" y="39949"/>
                    <a:pt x="60039" y="40182"/>
                  </a:cubicBezTo>
                  <a:cubicBezTo>
                    <a:pt x="58638" y="43686"/>
                    <a:pt x="59105" y="47191"/>
                    <a:pt x="60506" y="50461"/>
                  </a:cubicBezTo>
                  <a:cubicBezTo>
                    <a:pt x="62375" y="53732"/>
                    <a:pt x="64478" y="57002"/>
                    <a:pt x="67048" y="59806"/>
                  </a:cubicBezTo>
                  <a:cubicBezTo>
                    <a:pt x="67748" y="60740"/>
                    <a:pt x="68683" y="61675"/>
                    <a:pt x="69617" y="62375"/>
                  </a:cubicBezTo>
                  <a:cubicBezTo>
                    <a:pt x="68917" y="63076"/>
                    <a:pt x="68216" y="64011"/>
                    <a:pt x="67748" y="64945"/>
                  </a:cubicBezTo>
                  <a:cubicBezTo>
                    <a:pt x="67133" y="64877"/>
                    <a:pt x="66497" y="64848"/>
                    <a:pt x="65847" y="64848"/>
                  </a:cubicBezTo>
                  <a:cubicBezTo>
                    <a:pt x="64277" y="64848"/>
                    <a:pt x="62626" y="65014"/>
                    <a:pt x="60974" y="65179"/>
                  </a:cubicBezTo>
                  <a:cubicBezTo>
                    <a:pt x="57470" y="65880"/>
                    <a:pt x="55133" y="67281"/>
                    <a:pt x="51162" y="69851"/>
                  </a:cubicBezTo>
                  <a:lnTo>
                    <a:pt x="50228" y="70552"/>
                  </a:lnTo>
                  <a:cubicBezTo>
                    <a:pt x="47658" y="72421"/>
                    <a:pt x="46256" y="72888"/>
                    <a:pt x="43686" y="72888"/>
                  </a:cubicBezTo>
                  <a:cubicBezTo>
                    <a:pt x="40883" y="72888"/>
                    <a:pt x="39949" y="72421"/>
                    <a:pt x="37145" y="70552"/>
                  </a:cubicBezTo>
                  <a:lnTo>
                    <a:pt x="36211" y="69851"/>
                  </a:lnTo>
                  <a:cubicBezTo>
                    <a:pt x="32239" y="67048"/>
                    <a:pt x="30137" y="65880"/>
                    <a:pt x="26399" y="65179"/>
                  </a:cubicBezTo>
                  <a:cubicBezTo>
                    <a:pt x="24912" y="65014"/>
                    <a:pt x="23309" y="64848"/>
                    <a:pt x="21671" y="64848"/>
                  </a:cubicBezTo>
                  <a:cubicBezTo>
                    <a:pt x="20993" y="64848"/>
                    <a:pt x="20309" y="64877"/>
                    <a:pt x="19624" y="64945"/>
                  </a:cubicBezTo>
                  <a:cubicBezTo>
                    <a:pt x="19157" y="64011"/>
                    <a:pt x="18456" y="63076"/>
                    <a:pt x="17755" y="62375"/>
                  </a:cubicBezTo>
                  <a:cubicBezTo>
                    <a:pt x="18690" y="61675"/>
                    <a:pt x="19624" y="60740"/>
                    <a:pt x="20559" y="59572"/>
                  </a:cubicBezTo>
                  <a:cubicBezTo>
                    <a:pt x="23596" y="56301"/>
                    <a:pt x="24997" y="53965"/>
                    <a:pt x="26633" y="50228"/>
                  </a:cubicBezTo>
                  <a:cubicBezTo>
                    <a:pt x="28268" y="47191"/>
                    <a:pt x="28735" y="43686"/>
                    <a:pt x="27334" y="40416"/>
                  </a:cubicBezTo>
                  <a:cubicBezTo>
                    <a:pt x="27100" y="39949"/>
                    <a:pt x="26866" y="39481"/>
                    <a:pt x="26633" y="39014"/>
                  </a:cubicBezTo>
                  <a:cubicBezTo>
                    <a:pt x="28268" y="37379"/>
                    <a:pt x="28969" y="35276"/>
                    <a:pt x="28735" y="32940"/>
                  </a:cubicBezTo>
                  <a:cubicBezTo>
                    <a:pt x="28735" y="30137"/>
                    <a:pt x="28268" y="23829"/>
                    <a:pt x="28268" y="21493"/>
                  </a:cubicBezTo>
                  <a:cubicBezTo>
                    <a:pt x="28268" y="17755"/>
                    <a:pt x="29436" y="15419"/>
                    <a:pt x="32473" y="12382"/>
                  </a:cubicBezTo>
                  <a:cubicBezTo>
                    <a:pt x="35043" y="10046"/>
                    <a:pt x="38547" y="8645"/>
                    <a:pt x="43686" y="8645"/>
                  </a:cubicBezTo>
                  <a:close/>
                  <a:moveTo>
                    <a:pt x="43686" y="1"/>
                  </a:moveTo>
                  <a:cubicBezTo>
                    <a:pt x="35510" y="1"/>
                    <a:pt x="29903" y="2804"/>
                    <a:pt x="26399" y="6308"/>
                  </a:cubicBezTo>
                  <a:cubicBezTo>
                    <a:pt x="22661" y="9813"/>
                    <a:pt x="19624" y="14251"/>
                    <a:pt x="19624" y="21493"/>
                  </a:cubicBezTo>
                  <a:cubicBezTo>
                    <a:pt x="19624" y="24764"/>
                    <a:pt x="20092" y="32707"/>
                    <a:pt x="20092" y="33407"/>
                  </a:cubicBezTo>
                  <a:cubicBezTo>
                    <a:pt x="19624" y="33641"/>
                    <a:pt x="19391" y="33641"/>
                    <a:pt x="18690" y="33641"/>
                  </a:cubicBezTo>
                  <a:cubicBezTo>
                    <a:pt x="15887" y="33641"/>
                    <a:pt x="15186" y="32473"/>
                    <a:pt x="13317" y="32473"/>
                  </a:cubicBezTo>
                  <a:cubicBezTo>
                    <a:pt x="12616" y="32473"/>
                    <a:pt x="11915" y="32473"/>
                    <a:pt x="11214" y="32707"/>
                  </a:cubicBezTo>
                  <a:cubicBezTo>
                    <a:pt x="9579" y="33407"/>
                    <a:pt x="8645" y="35043"/>
                    <a:pt x="8645" y="35977"/>
                  </a:cubicBezTo>
                  <a:cubicBezTo>
                    <a:pt x="8645" y="39248"/>
                    <a:pt x="14018" y="40649"/>
                    <a:pt x="14485" y="40883"/>
                  </a:cubicBezTo>
                  <a:cubicBezTo>
                    <a:pt x="16120" y="41350"/>
                    <a:pt x="18690" y="42051"/>
                    <a:pt x="19157" y="43686"/>
                  </a:cubicBezTo>
                  <a:cubicBezTo>
                    <a:pt x="19624" y="44387"/>
                    <a:pt x="19391" y="45322"/>
                    <a:pt x="18924" y="46490"/>
                  </a:cubicBezTo>
                  <a:cubicBezTo>
                    <a:pt x="18223" y="47891"/>
                    <a:pt x="13317" y="58871"/>
                    <a:pt x="1636" y="60974"/>
                  </a:cubicBezTo>
                  <a:cubicBezTo>
                    <a:pt x="468" y="61207"/>
                    <a:pt x="1" y="62142"/>
                    <a:pt x="1" y="63076"/>
                  </a:cubicBezTo>
                  <a:cubicBezTo>
                    <a:pt x="1" y="64478"/>
                    <a:pt x="1403" y="65880"/>
                    <a:pt x="3038" y="66580"/>
                  </a:cubicBezTo>
                  <a:cubicBezTo>
                    <a:pt x="4907" y="67281"/>
                    <a:pt x="7944" y="68216"/>
                    <a:pt x="11682" y="68683"/>
                  </a:cubicBezTo>
                  <a:cubicBezTo>
                    <a:pt x="11915" y="69150"/>
                    <a:pt x="12382" y="71953"/>
                    <a:pt x="12616" y="72654"/>
                  </a:cubicBezTo>
                  <a:cubicBezTo>
                    <a:pt x="12983" y="74000"/>
                    <a:pt x="13927" y="74321"/>
                    <a:pt x="14877" y="74321"/>
                  </a:cubicBezTo>
                  <a:cubicBezTo>
                    <a:pt x="15741" y="74321"/>
                    <a:pt x="16610" y="74056"/>
                    <a:pt x="17055" y="74056"/>
                  </a:cubicBezTo>
                  <a:cubicBezTo>
                    <a:pt x="17734" y="74056"/>
                    <a:pt x="19526" y="73562"/>
                    <a:pt x="21980" y="73562"/>
                  </a:cubicBezTo>
                  <a:cubicBezTo>
                    <a:pt x="22901" y="73562"/>
                    <a:pt x="23914" y="73631"/>
                    <a:pt x="24997" y="73822"/>
                  </a:cubicBezTo>
                  <a:cubicBezTo>
                    <a:pt x="27100" y="74290"/>
                    <a:pt x="28969" y="75458"/>
                    <a:pt x="31071" y="76859"/>
                  </a:cubicBezTo>
                  <a:cubicBezTo>
                    <a:pt x="34108" y="79195"/>
                    <a:pt x="37379" y="81765"/>
                    <a:pt x="43686" y="81765"/>
                  </a:cubicBezTo>
                  <a:cubicBezTo>
                    <a:pt x="49994" y="81765"/>
                    <a:pt x="53265" y="79195"/>
                    <a:pt x="56301" y="76859"/>
                  </a:cubicBezTo>
                  <a:cubicBezTo>
                    <a:pt x="58404" y="75458"/>
                    <a:pt x="60273" y="74290"/>
                    <a:pt x="62375" y="73822"/>
                  </a:cubicBezTo>
                  <a:cubicBezTo>
                    <a:pt x="63446" y="73644"/>
                    <a:pt x="64483" y="73568"/>
                    <a:pt x="65499" y="73568"/>
                  </a:cubicBezTo>
                  <a:cubicBezTo>
                    <a:pt x="67142" y="73568"/>
                    <a:pt x="68730" y="73767"/>
                    <a:pt x="70318" y="74056"/>
                  </a:cubicBezTo>
                  <a:cubicBezTo>
                    <a:pt x="70714" y="74155"/>
                    <a:pt x="71446" y="74338"/>
                    <a:pt x="72212" y="74338"/>
                  </a:cubicBezTo>
                  <a:cubicBezTo>
                    <a:pt x="73252" y="74338"/>
                    <a:pt x="74353" y="74000"/>
                    <a:pt x="74757" y="72654"/>
                  </a:cubicBezTo>
                  <a:cubicBezTo>
                    <a:pt x="75224" y="70785"/>
                    <a:pt x="75458" y="69150"/>
                    <a:pt x="75691" y="68683"/>
                  </a:cubicBezTo>
                  <a:cubicBezTo>
                    <a:pt x="79429" y="68216"/>
                    <a:pt x="82466" y="67515"/>
                    <a:pt x="84335" y="66580"/>
                  </a:cubicBezTo>
                  <a:cubicBezTo>
                    <a:pt x="85970" y="65880"/>
                    <a:pt x="87605" y="64478"/>
                    <a:pt x="87605" y="63076"/>
                  </a:cubicBezTo>
                  <a:cubicBezTo>
                    <a:pt x="87605" y="62142"/>
                    <a:pt x="86905" y="61207"/>
                    <a:pt x="85737" y="60974"/>
                  </a:cubicBezTo>
                  <a:cubicBezTo>
                    <a:pt x="74056" y="59105"/>
                    <a:pt x="68449" y="46723"/>
                    <a:pt x="68449" y="46490"/>
                  </a:cubicBezTo>
                  <a:cubicBezTo>
                    <a:pt x="67982" y="45322"/>
                    <a:pt x="67748" y="44387"/>
                    <a:pt x="68216" y="43686"/>
                  </a:cubicBezTo>
                  <a:cubicBezTo>
                    <a:pt x="68683" y="42051"/>
                    <a:pt x="71253" y="41350"/>
                    <a:pt x="72888" y="40883"/>
                  </a:cubicBezTo>
                  <a:cubicBezTo>
                    <a:pt x="74990" y="40182"/>
                    <a:pt x="78728" y="38781"/>
                    <a:pt x="78728" y="35977"/>
                  </a:cubicBezTo>
                  <a:cubicBezTo>
                    <a:pt x="78728" y="34809"/>
                    <a:pt x="77327" y="32473"/>
                    <a:pt x="74290" y="32473"/>
                  </a:cubicBezTo>
                  <a:cubicBezTo>
                    <a:pt x="71253" y="32473"/>
                    <a:pt x="71253" y="33641"/>
                    <a:pt x="68449" y="33641"/>
                  </a:cubicBezTo>
                  <a:cubicBezTo>
                    <a:pt x="67982" y="33641"/>
                    <a:pt x="67748" y="33641"/>
                    <a:pt x="67281" y="33407"/>
                  </a:cubicBezTo>
                  <a:cubicBezTo>
                    <a:pt x="67281" y="32940"/>
                    <a:pt x="67748" y="28502"/>
                    <a:pt x="67748" y="21727"/>
                  </a:cubicBezTo>
                  <a:cubicBezTo>
                    <a:pt x="67748" y="14719"/>
                    <a:pt x="64945" y="9813"/>
                    <a:pt x="60974" y="6308"/>
                  </a:cubicBezTo>
                  <a:cubicBezTo>
                    <a:pt x="57002" y="2804"/>
                    <a:pt x="51629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86"/>
          <p:cNvGrpSpPr/>
          <p:nvPr/>
        </p:nvGrpSpPr>
        <p:grpSpPr>
          <a:xfrm>
            <a:off x="3410241" y="3699522"/>
            <a:ext cx="1004567" cy="1004567"/>
            <a:chOff x="1190625" y="238125"/>
            <a:chExt cx="5186200" cy="5186200"/>
          </a:xfrm>
        </p:grpSpPr>
        <p:sp>
          <p:nvSpPr>
            <p:cNvPr id="1681" name="Google Shape;1681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6"/>
            <p:cNvSpPr/>
            <p:nvPr/>
          </p:nvSpPr>
          <p:spPr>
            <a:xfrm>
              <a:off x="2709100" y="1698400"/>
              <a:ext cx="2289425" cy="2263025"/>
            </a:xfrm>
            <a:custGeom>
              <a:rect b="b" l="l" r="r" t="t"/>
              <a:pathLst>
                <a:path extrusionOk="0" h="90521" w="91577">
                  <a:moveTo>
                    <a:pt x="45321" y="17046"/>
                  </a:moveTo>
                  <a:cubicBezTo>
                    <a:pt x="54665" y="17046"/>
                    <a:pt x="65645" y="22185"/>
                    <a:pt x="65645" y="29194"/>
                  </a:cubicBezTo>
                  <a:cubicBezTo>
                    <a:pt x="65645" y="31997"/>
                    <a:pt x="63075" y="33866"/>
                    <a:pt x="60038" y="33866"/>
                  </a:cubicBezTo>
                  <a:cubicBezTo>
                    <a:pt x="54665" y="33866"/>
                    <a:pt x="55600" y="26157"/>
                    <a:pt x="44386" y="26157"/>
                  </a:cubicBezTo>
                  <a:cubicBezTo>
                    <a:pt x="38780" y="26157"/>
                    <a:pt x="35743" y="28493"/>
                    <a:pt x="35743" y="32230"/>
                  </a:cubicBezTo>
                  <a:cubicBezTo>
                    <a:pt x="35743" y="35735"/>
                    <a:pt x="40181" y="36903"/>
                    <a:pt x="43919" y="37837"/>
                  </a:cubicBezTo>
                  <a:lnTo>
                    <a:pt x="53731" y="39940"/>
                  </a:lnTo>
                  <a:cubicBezTo>
                    <a:pt x="64711" y="42509"/>
                    <a:pt x="67514" y="48817"/>
                    <a:pt x="67514" y="54891"/>
                  </a:cubicBezTo>
                  <a:cubicBezTo>
                    <a:pt x="67514" y="64235"/>
                    <a:pt x="60272" y="71244"/>
                    <a:pt x="46022" y="71244"/>
                  </a:cubicBezTo>
                  <a:cubicBezTo>
                    <a:pt x="30837" y="71244"/>
                    <a:pt x="24062" y="63768"/>
                    <a:pt x="24062" y="58161"/>
                  </a:cubicBezTo>
                  <a:cubicBezTo>
                    <a:pt x="24062" y="55124"/>
                    <a:pt x="26165" y="53256"/>
                    <a:pt x="29202" y="53256"/>
                  </a:cubicBezTo>
                  <a:cubicBezTo>
                    <a:pt x="35743" y="53256"/>
                    <a:pt x="33874" y="62600"/>
                    <a:pt x="46022" y="62600"/>
                  </a:cubicBezTo>
                  <a:cubicBezTo>
                    <a:pt x="52329" y="62600"/>
                    <a:pt x="55833" y="59096"/>
                    <a:pt x="55833" y="55825"/>
                  </a:cubicBezTo>
                  <a:cubicBezTo>
                    <a:pt x="55833" y="53723"/>
                    <a:pt x="54665" y="51387"/>
                    <a:pt x="50694" y="50452"/>
                  </a:cubicBezTo>
                  <a:lnTo>
                    <a:pt x="37144" y="46948"/>
                  </a:lnTo>
                  <a:cubicBezTo>
                    <a:pt x="26165" y="44145"/>
                    <a:pt x="24296" y="38304"/>
                    <a:pt x="24296" y="32931"/>
                  </a:cubicBezTo>
                  <a:cubicBezTo>
                    <a:pt x="24296" y="21251"/>
                    <a:pt x="35042" y="17046"/>
                    <a:pt x="45321" y="17046"/>
                  </a:cubicBezTo>
                  <a:close/>
                  <a:moveTo>
                    <a:pt x="26632" y="0"/>
                  </a:moveTo>
                  <a:cubicBezTo>
                    <a:pt x="25452" y="0"/>
                    <a:pt x="24279" y="75"/>
                    <a:pt x="23128" y="226"/>
                  </a:cubicBezTo>
                  <a:cubicBezTo>
                    <a:pt x="17521" y="1160"/>
                    <a:pt x="12382" y="3730"/>
                    <a:pt x="8410" y="7701"/>
                  </a:cubicBezTo>
                  <a:cubicBezTo>
                    <a:pt x="4439" y="11673"/>
                    <a:pt x="1635" y="16812"/>
                    <a:pt x="935" y="22419"/>
                  </a:cubicBezTo>
                  <a:cubicBezTo>
                    <a:pt x="0" y="28025"/>
                    <a:pt x="935" y="33632"/>
                    <a:pt x="3504" y="38772"/>
                  </a:cubicBezTo>
                  <a:cubicBezTo>
                    <a:pt x="2570" y="45313"/>
                    <a:pt x="3037" y="52087"/>
                    <a:pt x="5140" y="58629"/>
                  </a:cubicBezTo>
                  <a:cubicBezTo>
                    <a:pt x="7242" y="64936"/>
                    <a:pt x="10746" y="70776"/>
                    <a:pt x="15652" y="75449"/>
                  </a:cubicBezTo>
                  <a:cubicBezTo>
                    <a:pt x="20324" y="80355"/>
                    <a:pt x="26165" y="83859"/>
                    <a:pt x="32472" y="85961"/>
                  </a:cubicBezTo>
                  <a:cubicBezTo>
                    <a:pt x="36890" y="87381"/>
                    <a:pt x="41415" y="88055"/>
                    <a:pt x="45903" y="88055"/>
                  </a:cubicBezTo>
                  <a:cubicBezTo>
                    <a:pt x="48059" y="88055"/>
                    <a:pt x="50206" y="87900"/>
                    <a:pt x="52329" y="87597"/>
                  </a:cubicBezTo>
                  <a:cubicBezTo>
                    <a:pt x="56163" y="89513"/>
                    <a:pt x="60257" y="90520"/>
                    <a:pt x="64417" y="90520"/>
                  </a:cubicBezTo>
                  <a:cubicBezTo>
                    <a:pt x="65834" y="90520"/>
                    <a:pt x="67258" y="90404"/>
                    <a:pt x="68682" y="90166"/>
                  </a:cubicBezTo>
                  <a:cubicBezTo>
                    <a:pt x="74289" y="89465"/>
                    <a:pt x="79428" y="86662"/>
                    <a:pt x="83400" y="82691"/>
                  </a:cubicBezTo>
                  <a:cubicBezTo>
                    <a:pt x="87371" y="78719"/>
                    <a:pt x="89941" y="73580"/>
                    <a:pt x="90875" y="67973"/>
                  </a:cubicBezTo>
                  <a:cubicBezTo>
                    <a:pt x="91576" y="62600"/>
                    <a:pt x="90642" y="56760"/>
                    <a:pt x="88072" y="51854"/>
                  </a:cubicBezTo>
                  <a:cubicBezTo>
                    <a:pt x="89006" y="45079"/>
                    <a:pt x="88539" y="38304"/>
                    <a:pt x="86437" y="31997"/>
                  </a:cubicBezTo>
                  <a:cubicBezTo>
                    <a:pt x="84334" y="25689"/>
                    <a:pt x="80830" y="19849"/>
                    <a:pt x="76158" y="14943"/>
                  </a:cubicBezTo>
                  <a:cubicBezTo>
                    <a:pt x="71252" y="10271"/>
                    <a:pt x="65412" y="6767"/>
                    <a:pt x="59104" y="4664"/>
                  </a:cubicBezTo>
                  <a:cubicBezTo>
                    <a:pt x="54844" y="3244"/>
                    <a:pt x="50370" y="2570"/>
                    <a:pt x="45827" y="2570"/>
                  </a:cubicBezTo>
                  <a:cubicBezTo>
                    <a:pt x="43645" y="2570"/>
                    <a:pt x="41446" y="2726"/>
                    <a:pt x="39247" y="3029"/>
                  </a:cubicBezTo>
                  <a:cubicBezTo>
                    <a:pt x="35392" y="1010"/>
                    <a:pt x="30961" y="0"/>
                    <a:pt x="26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86"/>
          <p:cNvGrpSpPr/>
          <p:nvPr/>
        </p:nvGrpSpPr>
        <p:grpSpPr>
          <a:xfrm>
            <a:off x="1967313" y="3699522"/>
            <a:ext cx="1004567" cy="1004567"/>
            <a:chOff x="1190625" y="238125"/>
            <a:chExt cx="5186200" cy="5186200"/>
          </a:xfrm>
        </p:grpSpPr>
        <p:sp>
          <p:nvSpPr>
            <p:cNvPr id="1684" name="Google Shape;1684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6"/>
            <p:cNvSpPr/>
            <p:nvPr/>
          </p:nvSpPr>
          <p:spPr>
            <a:xfrm>
              <a:off x="2726600" y="1698200"/>
              <a:ext cx="2190150" cy="2190125"/>
            </a:xfrm>
            <a:custGeom>
              <a:rect b="b" l="l" r="r" t="t"/>
              <a:pathLst>
                <a:path extrusionOk="0" h="87605" w="87606">
                  <a:moveTo>
                    <a:pt x="32006" y="0"/>
                  </a:moveTo>
                  <a:cubicBezTo>
                    <a:pt x="26866" y="0"/>
                    <a:pt x="22895" y="4205"/>
                    <a:pt x="22895" y="9111"/>
                  </a:cubicBezTo>
                  <a:cubicBezTo>
                    <a:pt x="22895" y="11681"/>
                    <a:pt x="23829" y="14017"/>
                    <a:pt x="25465" y="15652"/>
                  </a:cubicBezTo>
                  <a:cubicBezTo>
                    <a:pt x="27334" y="17287"/>
                    <a:pt x="29436" y="18222"/>
                    <a:pt x="32006" y="18222"/>
                  </a:cubicBezTo>
                  <a:lnTo>
                    <a:pt x="41117" y="18222"/>
                  </a:lnTo>
                  <a:lnTo>
                    <a:pt x="41117" y="9111"/>
                  </a:lnTo>
                  <a:cubicBezTo>
                    <a:pt x="41117" y="4205"/>
                    <a:pt x="36912" y="0"/>
                    <a:pt x="32006" y="0"/>
                  </a:cubicBezTo>
                  <a:close/>
                  <a:moveTo>
                    <a:pt x="9112" y="22894"/>
                  </a:moveTo>
                  <a:cubicBezTo>
                    <a:pt x="3972" y="22894"/>
                    <a:pt x="1" y="27099"/>
                    <a:pt x="1" y="32005"/>
                  </a:cubicBezTo>
                  <a:cubicBezTo>
                    <a:pt x="1" y="34575"/>
                    <a:pt x="935" y="36911"/>
                    <a:pt x="2571" y="38546"/>
                  </a:cubicBezTo>
                  <a:cubicBezTo>
                    <a:pt x="4206" y="40181"/>
                    <a:pt x="6542" y="41349"/>
                    <a:pt x="9112" y="41349"/>
                  </a:cubicBezTo>
                  <a:lnTo>
                    <a:pt x="32006" y="41349"/>
                  </a:lnTo>
                  <a:cubicBezTo>
                    <a:pt x="34342" y="41349"/>
                    <a:pt x="36678" y="40181"/>
                    <a:pt x="38547" y="38546"/>
                  </a:cubicBezTo>
                  <a:cubicBezTo>
                    <a:pt x="40182" y="36911"/>
                    <a:pt x="41117" y="34575"/>
                    <a:pt x="41117" y="32005"/>
                  </a:cubicBezTo>
                  <a:cubicBezTo>
                    <a:pt x="41117" y="27099"/>
                    <a:pt x="36912" y="22894"/>
                    <a:pt x="32006" y="22894"/>
                  </a:cubicBezTo>
                  <a:close/>
                  <a:moveTo>
                    <a:pt x="55367" y="0"/>
                  </a:moveTo>
                  <a:cubicBezTo>
                    <a:pt x="50461" y="0"/>
                    <a:pt x="46256" y="4205"/>
                    <a:pt x="46256" y="9111"/>
                  </a:cubicBezTo>
                  <a:lnTo>
                    <a:pt x="46256" y="32005"/>
                  </a:lnTo>
                  <a:cubicBezTo>
                    <a:pt x="46256" y="34575"/>
                    <a:pt x="47191" y="36911"/>
                    <a:pt x="48826" y="38546"/>
                  </a:cubicBezTo>
                  <a:cubicBezTo>
                    <a:pt x="50695" y="40181"/>
                    <a:pt x="53031" y="41349"/>
                    <a:pt x="55367" y="41349"/>
                  </a:cubicBezTo>
                  <a:cubicBezTo>
                    <a:pt x="57703" y="41349"/>
                    <a:pt x="60039" y="40181"/>
                    <a:pt x="61908" y="38546"/>
                  </a:cubicBezTo>
                  <a:cubicBezTo>
                    <a:pt x="63543" y="36911"/>
                    <a:pt x="64478" y="34575"/>
                    <a:pt x="64478" y="32005"/>
                  </a:cubicBezTo>
                  <a:lnTo>
                    <a:pt x="64478" y="9111"/>
                  </a:lnTo>
                  <a:cubicBezTo>
                    <a:pt x="64478" y="4205"/>
                    <a:pt x="60506" y="0"/>
                    <a:pt x="55367" y="0"/>
                  </a:cubicBezTo>
                  <a:close/>
                  <a:moveTo>
                    <a:pt x="78261" y="22894"/>
                  </a:moveTo>
                  <a:cubicBezTo>
                    <a:pt x="73355" y="22894"/>
                    <a:pt x="69150" y="27099"/>
                    <a:pt x="69150" y="32005"/>
                  </a:cubicBezTo>
                  <a:lnTo>
                    <a:pt x="69150" y="41349"/>
                  </a:lnTo>
                  <a:lnTo>
                    <a:pt x="78261" y="41349"/>
                  </a:lnTo>
                  <a:cubicBezTo>
                    <a:pt x="80831" y="41349"/>
                    <a:pt x="83167" y="40181"/>
                    <a:pt x="84802" y="38546"/>
                  </a:cubicBezTo>
                  <a:cubicBezTo>
                    <a:pt x="86437" y="36911"/>
                    <a:pt x="87372" y="34575"/>
                    <a:pt x="87605" y="32005"/>
                  </a:cubicBezTo>
                  <a:cubicBezTo>
                    <a:pt x="87605" y="27099"/>
                    <a:pt x="83400" y="22894"/>
                    <a:pt x="78261" y="22894"/>
                  </a:cubicBezTo>
                  <a:close/>
                  <a:moveTo>
                    <a:pt x="9112" y="46255"/>
                  </a:moveTo>
                  <a:cubicBezTo>
                    <a:pt x="3972" y="46255"/>
                    <a:pt x="1" y="50460"/>
                    <a:pt x="1" y="55600"/>
                  </a:cubicBezTo>
                  <a:cubicBezTo>
                    <a:pt x="1" y="57936"/>
                    <a:pt x="935" y="60272"/>
                    <a:pt x="2571" y="61907"/>
                  </a:cubicBezTo>
                  <a:cubicBezTo>
                    <a:pt x="4206" y="63776"/>
                    <a:pt x="6542" y="64711"/>
                    <a:pt x="9112" y="64711"/>
                  </a:cubicBezTo>
                  <a:cubicBezTo>
                    <a:pt x="11448" y="64711"/>
                    <a:pt x="13784" y="63776"/>
                    <a:pt x="15419" y="61907"/>
                  </a:cubicBezTo>
                  <a:cubicBezTo>
                    <a:pt x="17288" y="60272"/>
                    <a:pt x="18223" y="57936"/>
                    <a:pt x="18223" y="55600"/>
                  </a:cubicBezTo>
                  <a:lnTo>
                    <a:pt x="18223" y="46255"/>
                  </a:lnTo>
                  <a:close/>
                  <a:moveTo>
                    <a:pt x="55367" y="46255"/>
                  </a:moveTo>
                  <a:cubicBezTo>
                    <a:pt x="50461" y="46255"/>
                    <a:pt x="46256" y="50460"/>
                    <a:pt x="46256" y="55600"/>
                  </a:cubicBezTo>
                  <a:cubicBezTo>
                    <a:pt x="46256" y="57936"/>
                    <a:pt x="47191" y="60272"/>
                    <a:pt x="48826" y="61907"/>
                  </a:cubicBezTo>
                  <a:cubicBezTo>
                    <a:pt x="50695" y="63776"/>
                    <a:pt x="53031" y="64711"/>
                    <a:pt x="55367" y="64711"/>
                  </a:cubicBezTo>
                  <a:lnTo>
                    <a:pt x="78261" y="64711"/>
                  </a:lnTo>
                  <a:cubicBezTo>
                    <a:pt x="80831" y="64711"/>
                    <a:pt x="83167" y="63776"/>
                    <a:pt x="84802" y="61907"/>
                  </a:cubicBezTo>
                  <a:cubicBezTo>
                    <a:pt x="86437" y="60272"/>
                    <a:pt x="87372" y="57936"/>
                    <a:pt x="87605" y="55600"/>
                  </a:cubicBezTo>
                  <a:cubicBezTo>
                    <a:pt x="87605" y="50460"/>
                    <a:pt x="83400" y="46255"/>
                    <a:pt x="78261" y="46255"/>
                  </a:cubicBezTo>
                  <a:close/>
                  <a:moveTo>
                    <a:pt x="32006" y="46255"/>
                  </a:moveTo>
                  <a:cubicBezTo>
                    <a:pt x="26866" y="46255"/>
                    <a:pt x="22895" y="50460"/>
                    <a:pt x="22895" y="55600"/>
                  </a:cubicBezTo>
                  <a:lnTo>
                    <a:pt x="22895" y="78494"/>
                  </a:lnTo>
                  <a:cubicBezTo>
                    <a:pt x="22895" y="80830"/>
                    <a:pt x="23829" y="83166"/>
                    <a:pt x="25465" y="84801"/>
                  </a:cubicBezTo>
                  <a:cubicBezTo>
                    <a:pt x="27334" y="86670"/>
                    <a:pt x="29436" y="87605"/>
                    <a:pt x="32006" y="87605"/>
                  </a:cubicBezTo>
                  <a:cubicBezTo>
                    <a:pt x="34342" y="87605"/>
                    <a:pt x="36678" y="86670"/>
                    <a:pt x="38547" y="84801"/>
                  </a:cubicBezTo>
                  <a:cubicBezTo>
                    <a:pt x="40182" y="83166"/>
                    <a:pt x="41117" y="80830"/>
                    <a:pt x="41117" y="78494"/>
                  </a:cubicBezTo>
                  <a:lnTo>
                    <a:pt x="41117" y="55600"/>
                  </a:lnTo>
                  <a:cubicBezTo>
                    <a:pt x="41117" y="50460"/>
                    <a:pt x="36912" y="46255"/>
                    <a:pt x="32006" y="46255"/>
                  </a:cubicBezTo>
                  <a:close/>
                  <a:moveTo>
                    <a:pt x="46256" y="69383"/>
                  </a:moveTo>
                  <a:lnTo>
                    <a:pt x="46256" y="78494"/>
                  </a:lnTo>
                  <a:cubicBezTo>
                    <a:pt x="46256" y="80830"/>
                    <a:pt x="47191" y="83166"/>
                    <a:pt x="48826" y="84801"/>
                  </a:cubicBezTo>
                  <a:cubicBezTo>
                    <a:pt x="50695" y="86670"/>
                    <a:pt x="53031" y="87605"/>
                    <a:pt x="55367" y="87605"/>
                  </a:cubicBezTo>
                  <a:cubicBezTo>
                    <a:pt x="57703" y="87605"/>
                    <a:pt x="60039" y="86670"/>
                    <a:pt x="61908" y="84801"/>
                  </a:cubicBezTo>
                  <a:cubicBezTo>
                    <a:pt x="63543" y="83166"/>
                    <a:pt x="64478" y="80830"/>
                    <a:pt x="64478" y="78494"/>
                  </a:cubicBezTo>
                  <a:cubicBezTo>
                    <a:pt x="64478" y="73354"/>
                    <a:pt x="60506" y="69383"/>
                    <a:pt x="55367" y="69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6" name="Google Shape;1686;p86"/>
          <p:cNvGrpSpPr/>
          <p:nvPr/>
        </p:nvGrpSpPr>
        <p:grpSpPr>
          <a:xfrm>
            <a:off x="558000" y="5437463"/>
            <a:ext cx="1004567" cy="1004567"/>
            <a:chOff x="1190625" y="238125"/>
            <a:chExt cx="5186200" cy="5186200"/>
          </a:xfrm>
        </p:grpSpPr>
        <p:sp>
          <p:nvSpPr>
            <p:cNvPr id="1687" name="Google Shape;1687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6"/>
            <p:cNvSpPr/>
            <p:nvPr/>
          </p:nvSpPr>
          <p:spPr>
            <a:xfrm>
              <a:off x="2545550" y="1624625"/>
              <a:ext cx="2441275" cy="2409700"/>
            </a:xfrm>
            <a:custGeom>
              <a:rect b="b" l="l" r="r" t="t"/>
              <a:pathLst>
                <a:path extrusionOk="0" h="96388" w="97651">
                  <a:moveTo>
                    <a:pt x="49947" y="1"/>
                  </a:moveTo>
                  <a:cubicBezTo>
                    <a:pt x="40467" y="1"/>
                    <a:pt x="31008" y="2660"/>
                    <a:pt x="23129" y="7849"/>
                  </a:cubicBezTo>
                  <a:cubicBezTo>
                    <a:pt x="13317" y="14390"/>
                    <a:pt x="6309" y="23968"/>
                    <a:pt x="3038" y="35181"/>
                  </a:cubicBezTo>
                  <a:cubicBezTo>
                    <a:pt x="1" y="46395"/>
                    <a:pt x="935" y="58309"/>
                    <a:pt x="5841" y="68822"/>
                  </a:cubicBezTo>
                  <a:cubicBezTo>
                    <a:pt x="10981" y="79334"/>
                    <a:pt x="19624" y="87744"/>
                    <a:pt x="30137" y="92416"/>
                  </a:cubicBezTo>
                  <a:cubicBezTo>
                    <a:pt x="29903" y="88679"/>
                    <a:pt x="30137" y="84941"/>
                    <a:pt x="31071" y="81437"/>
                  </a:cubicBezTo>
                  <a:cubicBezTo>
                    <a:pt x="31772" y="77232"/>
                    <a:pt x="37145" y="55038"/>
                    <a:pt x="37145" y="55038"/>
                  </a:cubicBezTo>
                  <a:cubicBezTo>
                    <a:pt x="36211" y="52702"/>
                    <a:pt x="35510" y="50133"/>
                    <a:pt x="35744" y="47329"/>
                  </a:cubicBezTo>
                  <a:cubicBezTo>
                    <a:pt x="35744" y="40321"/>
                    <a:pt x="39715" y="34948"/>
                    <a:pt x="44855" y="34948"/>
                  </a:cubicBezTo>
                  <a:cubicBezTo>
                    <a:pt x="45789" y="34948"/>
                    <a:pt x="46723" y="35181"/>
                    <a:pt x="47658" y="35415"/>
                  </a:cubicBezTo>
                  <a:cubicBezTo>
                    <a:pt x="48359" y="35882"/>
                    <a:pt x="49293" y="36350"/>
                    <a:pt x="49760" y="37050"/>
                  </a:cubicBezTo>
                  <a:cubicBezTo>
                    <a:pt x="50461" y="37751"/>
                    <a:pt x="50928" y="38686"/>
                    <a:pt x="51162" y="39386"/>
                  </a:cubicBezTo>
                  <a:cubicBezTo>
                    <a:pt x="51396" y="40321"/>
                    <a:pt x="51396" y="41255"/>
                    <a:pt x="51396" y="42190"/>
                  </a:cubicBezTo>
                  <a:cubicBezTo>
                    <a:pt x="51396" y="46628"/>
                    <a:pt x="48592" y="53170"/>
                    <a:pt x="47191" y="59244"/>
                  </a:cubicBezTo>
                  <a:cubicBezTo>
                    <a:pt x="46957" y="60412"/>
                    <a:pt x="46723" y="61580"/>
                    <a:pt x="47191" y="62748"/>
                  </a:cubicBezTo>
                  <a:cubicBezTo>
                    <a:pt x="47424" y="63916"/>
                    <a:pt x="47891" y="64850"/>
                    <a:pt x="48592" y="65785"/>
                  </a:cubicBezTo>
                  <a:cubicBezTo>
                    <a:pt x="49293" y="66719"/>
                    <a:pt x="50228" y="67420"/>
                    <a:pt x="51396" y="67887"/>
                  </a:cubicBezTo>
                  <a:cubicBezTo>
                    <a:pt x="52330" y="68354"/>
                    <a:pt x="53498" y="68588"/>
                    <a:pt x="54666" y="68588"/>
                  </a:cubicBezTo>
                  <a:cubicBezTo>
                    <a:pt x="63777" y="68588"/>
                    <a:pt x="70085" y="56907"/>
                    <a:pt x="70085" y="42891"/>
                  </a:cubicBezTo>
                  <a:cubicBezTo>
                    <a:pt x="70085" y="32378"/>
                    <a:pt x="63076" y="24435"/>
                    <a:pt x="49994" y="24435"/>
                  </a:cubicBezTo>
                  <a:cubicBezTo>
                    <a:pt x="49595" y="24405"/>
                    <a:pt x="49195" y="24390"/>
                    <a:pt x="48796" y="24390"/>
                  </a:cubicBezTo>
                  <a:cubicBezTo>
                    <a:pt x="46158" y="24390"/>
                    <a:pt x="43521" y="25025"/>
                    <a:pt x="40883" y="25837"/>
                  </a:cubicBezTo>
                  <a:cubicBezTo>
                    <a:pt x="38080" y="27005"/>
                    <a:pt x="35510" y="28640"/>
                    <a:pt x="33174" y="30976"/>
                  </a:cubicBezTo>
                  <a:cubicBezTo>
                    <a:pt x="31071" y="33079"/>
                    <a:pt x="29203" y="35649"/>
                    <a:pt x="28034" y="38452"/>
                  </a:cubicBezTo>
                  <a:cubicBezTo>
                    <a:pt x="26866" y="41255"/>
                    <a:pt x="26166" y="44526"/>
                    <a:pt x="26399" y="47563"/>
                  </a:cubicBezTo>
                  <a:cubicBezTo>
                    <a:pt x="26166" y="51067"/>
                    <a:pt x="27334" y="54338"/>
                    <a:pt x="29436" y="56907"/>
                  </a:cubicBezTo>
                  <a:cubicBezTo>
                    <a:pt x="29903" y="57375"/>
                    <a:pt x="30137" y="57842"/>
                    <a:pt x="30137" y="58309"/>
                  </a:cubicBezTo>
                  <a:cubicBezTo>
                    <a:pt x="30371" y="58776"/>
                    <a:pt x="30371" y="59244"/>
                    <a:pt x="30137" y="59711"/>
                  </a:cubicBezTo>
                  <a:cubicBezTo>
                    <a:pt x="29903" y="60645"/>
                    <a:pt x="29436" y="62748"/>
                    <a:pt x="29203" y="63449"/>
                  </a:cubicBezTo>
                  <a:cubicBezTo>
                    <a:pt x="29203" y="63682"/>
                    <a:pt x="28969" y="63916"/>
                    <a:pt x="28969" y="64149"/>
                  </a:cubicBezTo>
                  <a:cubicBezTo>
                    <a:pt x="28735" y="64383"/>
                    <a:pt x="28502" y="64617"/>
                    <a:pt x="28268" y="64617"/>
                  </a:cubicBezTo>
                  <a:cubicBezTo>
                    <a:pt x="28034" y="64850"/>
                    <a:pt x="27801" y="64850"/>
                    <a:pt x="27567" y="64850"/>
                  </a:cubicBezTo>
                  <a:cubicBezTo>
                    <a:pt x="27334" y="64850"/>
                    <a:pt x="26866" y="64850"/>
                    <a:pt x="26633" y="64617"/>
                  </a:cubicBezTo>
                  <a:cubicBezTo>
                    <a:pt x="20092" y="62047"/>
                    <a:pt x="16821" y="54571"/>
                    <a:pt x="16821" y="46395"/>
                  </a:cubicBezTo>
                  <a:cubicBezTo>
                    <a:pt x="16821" y="32612"/>
                    <a:pt x="28502" y="16259"/>
                    <a:pt x="51396" y="16259"/>
                  </a:cubicBezTo>
                  <a:cubicBezTo>
                    <a:pt x="69617" y="16259"/>
                    <a:pt x="81765" y="29575"/>
                    <a:pt x="81765" y="43825"/>
                  </a:cubicBezTo>
                  <a:cubicBezTo>
                    <a:pt x="81765" y="62748"/>
                    <a:pt x="71253" y="76764"/>
                    <a:pt x="55834" y="76764"/>
                  </a:cubicBezTo>
                  <a:cubicBezTo>
                    <a:pt x="55527" y="76795"/>
                    <a:pt x="55220" y="76810"/>
                    <a:pt x="54913" y="76810"/>
                  </a:cubicBezTo>
                  <a:cubicBezTo>
                    <a:pt x="52888" y="76810"/>
                    <a:pt x="50886" y="76174"/>
                    <a:pt x="49060" y="75363"/>
                  </a:cubicBezTo>
                  <a:cubicBezTo>
                    <a:pt x="47191" y="74428"/>
                    <a:pt x="45322" y="72793"/>
                    <a:pt x="43920" y="70924"/>
                  </a:cubicBezTo>
                  <a:cubicBezTo>
                    <a:pt x="43920" y="70924"/>
                    <a:pt x="41350" y="81904"/>
                    <a:pt x="40649" y="84006"/>
                  </a:cubicBezTo>
                  <a:cubicBezTo>
                    <a:pt x="39481" y="87744"/>
                    <a:pt x="37846" y="91248"/>
                    <a:pt x="35744" y="94285"/>
                  </a:cubicBezTo>
                  <a:cubicBezTo>
                    <a:pt x="40182" y="95687"/>
                    <a:pt x="44855" y="96388"/>
                    <a:pt x="49527" y="96388"/>
                  </a:cubicBezTo>
                  <a:cubicBezTo>
                    <a:pt x="55834" y="96388"/>
                    <a:pt x="62142" y="95220"/>
                    <a:pt x="67982" y="92650"/>
                  </a:cubicBezTo>
                  <a:cubicBezTo>
                    <a:pt x="73822" y="90314"/>
                    <a:pt x="79195" y="86810"/>
                    <a:pt x="83634" y="82371"/>
                  </a:cubicBezTo>
                  <a:cubicBezTo>
                    <a:pt x="88073" y="77699"/>
                    <a:pt x="91577" y="72559"/>
                    <a:pt x="93913" y="66719"/>
                  </a:cubicBezTo>
                  <a:cubicBezTo>
                    <a:pt x="96483" y="60879"/>
                    <a:pt x="97651" y="54571"/>
                    <a:pt x="97651" y="48264"/>
                  </a:cubicBezTo>
                  <a:cubicBezTo>
                    <a:pt x="97651" y="36583"/>
                    <a:pt x="93446" y="25370"/>
                    <a:pt x="85737" y="16493"/>
                  </a:cubicBezTo>
                  <a:cubicBezTo>
                    <a:pt x="78027" y="7849"/>
                    <a:pt x="67515" y="2009"/>
                    <a:pt x="56068" y="373"/>
                  </a:cubicBezTo>
                  <a:cubicBezTo>
                    <a:pt x="54037" y="125"/>
                    <a:pt x="51992" y="1"/>
                    <a:pt x="49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86"/>
          <p:cNvGrpSpPr/>
          <p:nvPr/>
        </p:nvGrpSpPr>
        <p:grpSpPr>
          <a:xfrm>
            <a:off x="6264000" y="3699522"/>
            <a:ext cx="1004567" cy="1004567"/>
            <a:chOff x="1190625" y="238125"/>
            <a:chExt cx="5186200" cy="5186200"/>
          </a:xfrm>
        </p:grpSpPr>
        <p:sp>
          <p:nvSpPr>
            <p:cNvPr id="1690" name="Google Shape;1690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6"/>
            <p:cNvSpPr/>
            <p:nvPr/>
          </p:nvSpPr>
          <p:spPr>
            <a:xfrm>
              <a:off x="2720500" y="1698200"/>
              <a:ext cx="2190125" cy="2190125"/>
            </a:xfrm>
            <a:custGeom>
              <a:rect b="b" l="l" r="r" t="t"/>
              <a:pathLst>
                <a:path extrusionOk="0" h="87605" w="87605">
                  <a:moveTo>
                    <a:pt x="68267" y="29475"/>
                  </a:moveTo>
                  <a:cubicBezTo>
                    <a:pt x="69752" y="29475"/>
                    <a:pt x="71003" y="31235"/>
                    <a:pt x="70084" y="32706"/>
                  </a:cubicBezTo>
                  <a:lnTo>
                    <a:pt x="57235" y="53030"/>
                  </a:lnTo>
                  <a:cubicBezTo>
                    <a:pt x="56768" y="53964"/>
                    <a:pt x="56067" y="54432"/>
                    <a:pt x="55366" y="55132"/>
                  </a:cubicBezTo>
                  <a:cubicBezTo>
                    <a:pt x="54666" y="55600"/>
                    <a:pt x="53731" y="55833"/>
                    <a:pt x="52797" y="56067"/>
                  </a:cubicBezTo>
                  <a:cubicBezTo>
                    <a:pt x="52446" y="56184"/>
                    <a:pt x="52037" y="56242"/>
                    <a:pt x="51599" y="56242"/>
                  </a:cubicBezTo>
                  <a:cubicBezTo>
                    <a:pt x="51161" y="56242"/>
                    <a:pt x="50694" y="56184"/>
                    <a:pt x="50227" y="56067"/>
                  </a:cubicBezTo>
                  <a:cubicBezTo>
                    <a:pt x="49292" y="55833"/>
                    <a:pt x="48358" y="55366"/>
                    <a:pt x="47657" y="54899"/>
                  </a:cubicBezTo>
                  <a:lnTo>
                    <a:pt x="37612" y="47190"/>
                  </a:lnTo>
                  <a:cubicBezTo>
                    <a:pt x="37145" y="46956"/>
                    <a:pt x="36444" y="46722"/>
                    <a:pt x="35977" y="46722"/>
                  </a:cubicBezTo>
                  <a:cubicBezTo>
                    <a:pt x="35276" y="46722"/>
                    <a:pt x="34809" y="46956"/>
                    <a:pt x="34341" y="47190"/>
                  </a:cubicBezTo>
                  <a:lnTo>
                    <a:pt x="20558" y="57702"/>
                  </a:lnTo>
                  <a:cubicBezTo>
                    <a:pt x="20160" y="58001"/>
                    <a:pt x="19741" y="58130"/>
                    <a:pt x="19339" y="58130"/>
                  </a:cubicBezTo>
                  <a:cubicBezTo>
                    <a:pt x="17853" y="58130"/>
                    <a:pt x="16602" y="56370"/>
                    <a:pt x="17521" y="54899"/>
                  </a:cubicBezTo>
                  <a:lnTo>
                    <a:pt x="30370" y="34575"/>
                  </a:lnTo>
                  <a:cubicBezTo>
                    <a:pt x="30837" y="33640"/>
                    <a:pt x="31538" y="33173"/>
                    <a:pt x="32239" y="32472"/>
                  </a:cubicBezTo>
                  <a:cubicBezTo>
                    <a:pt x="32940" y="32005"/>
                    <a:pt x="33874" y="31771"/>
                    <a:pt x="34809" y="31538"/>
                  </a:cubicBezTo>
                  <a:cubicBezTo>
                    <a:pt x="35159" y="31421"/>
                    <a:pt x="35568" y="31362"/>
                    <a:pt x="36006" y="31362"/>
                  </a:cubicBezTo>
                  <a:cubicBezTo>
                    <a:pt x="36444" y="31362"/>
                    <a:pt x="36911" y="31421"/>
                    <a:pt x="37378" y="31538"/>
                  </a:cubicBezTo>
                  <a:cubicBezTo>
                    <a:pt x="38313" y="31771"/>
                    <a:pt x="39247" y="32238"/>
                    <a:pt x="39948" y="32706"/>
                  </a:cubicBezTo>
                  <a:lnTo>
                    <a:pt x="49993" y="40415"/>
                  </a:lnTo>
                  <a:cubicBezTo>
                    <a:pt x="50461" y="40649"/>
                    <a:pt x="51161" y="40882"/>
                    <a:pt x="51629" y="40882"/>
                  </a:cubicBezTo>
                  <a:cubicBezTo>
                    <a:pt x="52329" y="40882"/>
                    <a:pt x="52797" y="40649"/>
                    <a:pt x="53264" y="40415"/>
                  </a:cubicBezTo>
                  <a:lnTo>
                    <a:pt x="67047" y="29902"/>
                  </a:lnTo>
                  <a:cubicBezTo>
                    <a:pt x="67445" y="29604"/>
                    <a:pt x="67864" y="29475"/>
                    <a:pt x="68267" y="29475"/>
                  </a:cubicBezTo>
                  <a:close/>
                  <a:moveTo>
                    <a:pt x="43919" y="0"/>
                  </a:moveTo>
                  <a:cubicBezTo>
                    <a:pt x="19157" y="0"/>
                    <a:pt x="0" y="17988"/>
                    <a:pt x="0" y="42517"/>
                  </a:cubicBezTo>
                  <a:cubicBezTo>
                    <a:pt x="0" y="55366"/>
                    <a:pt x="5140" y="66346"/>
                    <a:pt x="13783" y="73821"/>
                  </a:cubicBezTo>
                  <a:cubicBezTo>
                    <a:pt x="14017" y="74289"/>
                    <a:pt x="14484" y="74522"/>
                    <a:pt x="14718" y="74989"/>
                  </a:cubicBezTo>
                  <a:cubicBezTo>
                    <a:pt x="14718" y="75457"/>
                    <a:pt x="14951" y="75924"/>
                    <a:pt x="14951" y="76391"/>
                  </a:cubicBezTo>
                  <a:lnTo>
                    <a:pt x="15185" y="84100"/>
                  </a:lnTo>
                  <a:cubicBezTo>
                    <a:pt x="15185" y="84801"/>
                    <a:pt x="15419" y="85268"/>
                    <a:pt x="15652" y="85736"/>
                  </a:cubicBezTo>
                  <a:cubicBezTo>
                    <a:pt x="15886" y="86436"/>
                    <a:pt x="16353" y="86670"/>
                    <a:pt x="16820" y="87137"/>
                  </a:cubicBezTo>
                  <a:cubicBezTo>
                    <a:pt x="17288" y="87371"/>
                    <a:pt x="17755" y="87605"/>
                    <a:pt x="18456" y="87605"/>
                  </a:cubicBezTo>
                  <a:cubicBezTo>
                    <a:pt x="18923" y="87605"/>
                    <a:pt x="19624" y="87605"/>
                    <a:pt x="20091" y="87371"/>
                  </a:cubicBezTo>
                  <a:lnTo>
                    <a:pt x="28735" y="83400"/>
                  </a:lnTo>
                  <a:cubicBezTo>
                    <a:pt x="29085" y="83283"/>
                    <a:pt x="29494" y="83224"/>
                    <a:pt x="29903" y="83224"/>
                  </a:cubicBezTo>
                  <a:cubicBezTo>
                    <a:pt x="30311" y="83224"/>
                    <a:pt x="30720" y="83283"/>
                    <a:pt x="31071" y="83400"/>
                  </a:cubicBezTo>
                  <a:cubicBezTo>
                    <a:pt x="35276" y="84334"/>
                    <a:pt x="39481" y="85035"/>
                    <a:pt x="43919" y="85035"/>
                  </a:cubicBezTo>
                  <a:cubicBezTo>
                    <a:pt x="68449" y="85035"/>
                    <a:pt x="87605" y="66813"/>
                    <a:pt x="87605" y="42517"/>
                  </a:cubicBezTo>
                  <a:cubicBezTo>
                    <a:pt x="87605" y="17988"/>
                    <a:pt x="68449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2" name="Google Shape;1692;p86"/>
          <p:cNvGrpSpPr/>
          <p:nvPr/>
        </p:nvGrpSpPr>
        <p:grpSpPr>
          <a:xfrm>
            <a:off x="4853168" y="5437463"/>
            <a:ext cx="1004567" cy="1004567"/>
            <a:chOff x="1190625" y="238125"/>
            <a:chExt cx="5186200" cy="5186200"/>
          </a:xfrm>
        </p:grpSpPr>
        <p:sp>
          <p:nvSpPr>
            <p:cNvPr id="1693" name="Google Shape;1693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6"/>
            <p:cNvSpPr/>
            <p:nvPr/>
          </p:nvSpPr>
          <p:spPr>
            <a:xfrm>
              <a:off x="2791694" y="1831749"/>
              <a:ext cx="2020775" cy="2026600"/>
            </a:xfrm>
            <a:custGeom>
              <a:rect b="b" l="l" r="r" t="t"/>
              <a:pathLst>
                <a:path extrusionOk="0" h="81064" w="80831">
                  <a:moveTo>
                    <a:pt x="68449" y="15652"/>
                  </a:moveTo>
                  <a:lnTo>
                    <a:pt x="68449" y="15886"/>
                  </a:lnTo>
                  <a:lnTo>
                    <a:pt x="64244" y="21025"/>
                  </a:lnTo>
                  <a:cubicBezTo>
                    <a:pt x="63776" y="21493"/>
                    <a:pt x="63543" y="22193"/>
                    <a:pt x="63543" y="22427"/>
                  </a:cubicBezTo>
                  <a:lnTo>
                    <a:pt x="63543" y="57002"/>
                  </a:lnTo>
                  <a:cubicBezTo>
                    <a:pt x="63543" y="57469"/>
                    <a:pt x="63776" y="57936"/>
                    <a:pt x="64244" y="58170"/>
                  </a:cubicBezTo>
                  <a:lnTo>
                    <a:pt x="68449" y="62608"/>
                  </a:lnTo>
                  <a:lnTo>
                    <a:pt x="68449" y="62842"/>
                  </a:lnTo>
                  <a:lnTo>
                    <a:pt x="46489" y="62842"/>
                  </a:lnTo>
                  <a:lnTo>
                    <a:pt x="46489" y="62608"/>
                  </a:lnTo>
                  <a:lnTo>
                    <a:pt x="50928" y="58170"/>
                  </a:lnTo>
                  <a:cubicBezTo>
                    <a:pt x="51395" y="57702"/>
                    <a:pt x="51629" y="57235"/>
                    <a:pt x="51629" y="56768"/>
                  </a:cubicBezTo>
                  <a:lnTo>
                    <a:pt x="51629" y="29903"/>
                  </a:lnTo>
                  <a:cubicBezTo>
                    <a:pt x="51629" y="28968"/>
                    <a:pt x="51629" y="27333"/>
                    <a:pt x="51862" y="25931"/>
                  </a:cubicBezTo>
                  <a:lnTo>
                    <a:pt x="51862" y="25931"/>
                  </a:lnTo>
                  <a:lnTo>
                    <a:pt x="36911" y="63309"/>
                  </a:lnTo>
                  <a:lnTo>
                    <a:pt x="36677" y="63309"/>
                  </a:lnTo>
                  <a:lnTo>
                    <a:pt x="21259" y="28968"/>
                  </a:lnTo>
                  <a:cubicBezTo>
                    <a:pt x="21025" y="28034"/>
                    <a:pt x="20792" y="28034"/>
                    <a:pt x="20558" y="27567"/>
                  </a:cubicBezTo>
                  <a:lnTo>
                    <a:pt x="20558" y="50227"/>
                  </a:lnTo>
                  <a:cubicBezTo>
                    <a:pt x="20325" y="51629"/>
                    <a:pt x="20558" y="53030"/>
                    <a:pt x="21259" y="54432"/>
                  </a:cubicBezTo>
                  <a:lnTo>
                    <a:pt x="27333" y="62608"/>
                  </a:lnTo>
                  <a:lnTo>
                    <a:pt x="27333" y="62842"/>
                  </a:lnTo>
                  <a:lnTo>
                    <a:pt x="11214" y="62842"/>
                  </a:lnTo>
                  <a:lnTo>
                    <a:pt x="11214" y="62608"/>
                  </a:lnTo>
                  <a:lnTo>
                    <a:pt x="17288" y="54198"/>
                  </a:lnTo>
                  <a:cubicBezTo>
                    <a:pt x="17988" y="52797"/>
                    <a:pt x="18222" y="51161"/>
                    <a:pt x="17988" y="49993"/>
                  </a:cubicBezTo>
                  <a:lnTo>
                    <a:pt x="17988" y="24997"/>
                  </a:lnTo>
                  <a:cubicBezTo>
                    <a:pt x="17988" y="23829"/>
                    <a:pt x="17755" y="22427"/>
                    <a:pt x="16820" y="21726"/>
                  </a:cubicBezTo>
                  <a:lnTo>
                    <a:pt x="12615" y="15886"/>
                  </a:lnTo>
                  <a:lnTo>
                    <a:pt x="12615" y="15652"/>
                  </a:lnTo>
                  <a:lnTo>
                    <a:pt x="28501" y="15652"/>
                  </a:lnTo>
                  <a:lnTo>
                    <a:pt x="41583" y="44854"/>
                  </a:lnTo>
                  <a:lnTo>
                    <a:pt x="53264" y="15652"/>
                  </a:lnTo>
                  <a:close/>
                  <a:moveTo>
                    <a:pt x="4439" y="0"/>
                  </a:moveTo>
                  <a:cubicBezTo>
                    <a:pt x="3271" y="0"/>
                    <a:pt x="2103" y="468"/>
                    <a:pt x="1168" y="1402"/>
                  </a:cubicBezTo>
                  <a:cubicBezTo>
                    <a:pt x="467" y="2103"/>
                    <a:pt x="0" y="3271"/>
                    <a:pt x="0" y="4439"/>
                  </a:cubicBezTo>
                  <a:lnTo>
                    <a:pt x="0" y="76625"/>
                  </a:lnTo>
                  <a:cubicBezTo>
                    <a:pt x="0" y="77793"/>
                    <a:pt x="467" y="78961"/>
                    <a:pt x="1168" y="79662"/>
                  </a:cubicBezTo>
                  <a:cubicBezTo>
                    <a:pt x="2103" y="80596"/>
                    <a:pt x="3271" y="81064"/>
                    <a:pt x="4439" y="81064"/>
                  </a:cubicBezTo>
                  <a:lnTo>
                    <a:pt x="76391" y="81064"/>
                  </a:lnTo>
                  <a:cubicBezTo>
                    <a:pt x="77559" y="81064"/>
                    <a:pt x="78728" y="80596"/>
                    <a:pt x="79662" y="79662"/>
                  </a:cubicBezTo>
                  <a:cubicBezTo>
                    <a:pt x="80363" y="78961"/>
                    <a:pt x="80830" y="77793"/>
                    <a:pt x="80830" y="76625"/>
                  </a:cubicBezTo>
                  <a:lnTo>
                    <a:pt x="80830" y="4439"/>
                  </a:lnTo>
                  <a:cubicBezTo>
                    <a:pt x="80830" y="3271"/>
                    <a:pt x="80363" y="2103"/>
                    <a:pt x="79662" y="1402"/>
                  </a:cubicBezTo>
                  <a:cubicBezTo>
                    <a:pt x="78728" y="468"/>
                    <a:pt x="77559" y="0"/>
                    <a:pt x="76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5" name="Google Shape;1695;p86"/>
          <p:cNvGrpSpPr/>
          <p:nvPr/>
        </p:nvGrpSpPr>
        <p:grpSpPr>
          <a:xfrm>
            <a:off x="6264000" y="5437463"/>
            <a:ext cx="1004567" cy="1004567"/>
            <a:chOff x="1190625" y="238125"/>
            <a:chExt cx="5186200" cy="5186200"/>
          </a:xfrm>
        </p:grpSpPr>
        <p:sp>
          <p:nvSpPr>
            <p:cNvPr id="1696" name="Google Shape;1696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6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86"/>
          <p:cNvGrpSpPr/>
          <p:nvPr/>
        </p:nvGrpSpPr>
        <p:grpSpPr>
          <a:xfrm>
            <a:off x="7704000" y="5437463"/>
            <a:ext cx="1004567" cy="1004567"/>
            <a:chOff x="1190625" y="238125"/>
            <a:chExt cx="5186200" cy="5186200"/>
          </a:xfrm>
        </p:grpSpPr>
        <p:sp>
          <p:nvSpPr>
            <p:cNvPr id="1699" name="Google Shape;1699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6"/>
            <p:cNvSpPr/>
            <p:nvPr/>
          </p:nvSpPr>
          <p:spPr>
            <a:xfrm>
              <a:off x="2523076" y="1831749"/>
              <a:ext cx="2482150" cy="2190125"/>
            </a:xfrm>
            <a:custGeom>
              <a:rect b="b" l="l" r="r" t="t"/>
              <a:pathLst>
                <a:path extrusionOk="0" h="87605" w="99286">
                  <a:moveTo>
                    <a:pt x="29202" y="11214"/>
                  </a:moveTo>
                  <a:lnTo>
                    <a:pt x="40883" y="18923"/>
                  </a:lnTo>
                  <a:lnTo>
                    <a:pt x="29436" y="26398"/>
                  </a:lnTo>
                  <a:lnTo>
                    <a:pt x="17755" y="18689"/>
                  </a:lnTo>
                  <a:lnTo>
                    <a:pt x="29202" y="11214"/>
                  </a:lnTo>
                  <a:close/>
                  <a:moveTo>
                    <a:pt x="69851" y="11214"/>
                  </a:moveTo>
                  <a:lnTo>
                    <a:pt x="81531" y="18689"/>
                  </a:lnTo>
                  <a:lnTo>
                    <a:pt x="69617" y="26398"/>
                  </a:lnTo>
                  <a:lnTo>
                    <a:pt x="58170" y="18923"/>
                  </a:lnTo>
                  <a:lnTo>
                    <a:pt x="69851" y="11214"/>
                  </a:lnTo>
                  <a:close/>
                  <a:moveTo>
                    <a:pt x="49526" y="24530"/>
                  </a:moveTo>
                  <a:lnTo>
                    <a:pt x="60973" y="32005"/>
                  </a:lnTo>
                  <a:lnTo>
                    <a:pt x="49526" y="39481"/>
                  </a:lnTo>
                  <a:lnTo>
                    <a:pt x="38079" y="32005"/>
                  </a:lnTo>
                  <a:lnTo>
                    <a:pt x="49526" y="24530"/>
                  </a:lnTo>
                  <a:close/>
                  <a:moveTo>
                    <a:pt x="29436" y="37612"/>
                  </a:moveTo>
                  <a:lnTo>
                    <a:pt x="40883" y="45087"/>
                  </a:lnTo>
                  <a:lnTo>
                    <a:pt x="29202" y="52563"/>
                  </a:lnTo>
                  <a:lnTo>
                    <a:pt x="17755" y="45321"/>
                  </a:lnTo>
                  <a:lnTo>
                    <a:pt x="29436" y="37612"/>
                  </a:lnTo>
                  <a:close/>
                  <a:moveTo>
                    <a:pt x="69617" y="37612"/>
                  </a:moveTo>
                  <a:lnTo>
                    <a:pt x="81298" y="45321"/>
                  </a:lnTo>
                  <a:lnTo>
                    <a:pt x="69851" y="52563"/>
                  </a:lnTo>
                  <a:lnTo>
                    <a:pt x="58170" y="45087"/>
                  </a:lnTo>
                  <a:lnTo>
                    <a:pt x="69617" y="37612"/>
                  </a:lnTo>
                  <a:close/>
                  <a:moveTo>
                    <a:pt x="29436" y="0"/>
                  </a:moveTo>
                  <a:lnTo>
                    <a:pt x="1" y="18456"/>
                  </a:lnTo>
                  <a:lnTo>
                    <a:pt x="20792" y="32005"/>
                  </a:lnTo>
                  <a:lnTo>
                    <a:pt x="1" y="45555"/>
                  </a:lnTo>
                  <a:lnTo>
                    <a:pt x="29436" y="64010"/>
                  </a:lnTo>
                  <a:lnTo>
                    <a:pt x="49526" y="50694"/>
                  </a:lnTo>
                  <a:lnTo>
                    <a:pt x="69617" y="64010"/>
                  </a:lnTo>
                  <a:lnTo>
                    <a:pt x="99286" y="45555"/>
                  </a:lnTo>
                  <a:lnTo>
                    <a:pt x="78261" y="32005"/>
                  </a:lnTo>
                  <a:lnTo>
                    <a:pt x="99052" y="18456"/>
                  </a:lnTo>
                  <a:lnTo>
                    <a:pt x="69617" y="0"/>
                  </a:lnTo>
                  <a:lnTo>
                    <a:pt x="49526" y="13083"/>
                  </a:lnTo>
                  <a:lnTo>
                    <a:pt x="29436" y="0"/>
                  </a:lnTo>
                  <a:close/>
                  <a:moveTo>
                    <a:pt x="33641" y="65879"/>
                  </a:moveTo>
                  <a:lnTo>
                    <a:pt x="24764" y="71486"/>
                  </a:lnTo>
                  <a:lnTo>
                    <a:pt x="49760" y="87605"/>
                  </a:lnTo>
                  <a:lnTo>
                    <a:pt x="74523" y="71486"/>
                  </a:lnTo>
                  <a:lnTo>
                    <a:pt x="65879" y="65879"/>
                  </a:lnTo>
                  <a:lnTo>
                    <a:pt x="49760" y="76158"/>
                  </a:lnTo>
                  <a:lnTo>
                    <a:pt x="33641" y="65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1" name="Google Shape;1701;p86"/>
          <p:cNvGrpSpPr/>
          <p:nvPr/>
        </p:nvGrpSpPr>
        <p:grpSpPr>
          <a:xfrm>
            <a:off x="9144000" y="5437463"/>
            <a:ext cx="1004567" cy="1004567"/>
            <a:chOff x="1190625" y="238125"/>
            <a:chExt cx="5186200" cy="5186200"/>
          </a:xfrm>
        </p:grpSpPr>
        <p:sp>
          <p:nvSpPr>
            <p:cNvPr id="1702" name="Google Shape;1702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6"/>
            <p:cNvSpPr/>
            <p:nvPr/>
          </p:nvSpPr>
          <p:spPr>
            <a:xfrm>
              <a:off x="2726600" y="1820825"/>
              <a:ext cx="2190150" cy="1898125"/>
            </a:xfrm>
            <a:custGeom>
              <a:rect b="b" l="l" r="r" t="t"/>
              <a:pathLst>
                <a:path extrusionOk="0" h="75925" w="87606">
                  <a:moveTo>
                    <a:pt x="28502" y="1"/>
                  </a:moveTo>
                  <a:lnTo>
                    <a:pt x="54433" y="45088"/>
                  </a:lnTo>
                  <a:lnTo>
                    <a:pt x="85036" y="45088"/>
                  </a:lnTo>
                  <a:lnTo>
                    <a:pt x="58871" y="1"/>
                  </a:lnTo>
                  <a:close/>
                  <a:moveTo>
                    <a:pt x="25932" y="4439"/>
                  </a:moveTo>
                  <a:lnTo>
                    <a:pt x="1" y="49527"/>
                  </a:lnTo>
                  <a:lnTo>
                    <a:pt x="15186" y="75925"/>
                  </a:lnTo>
                  <a:lnTo>
                    <a:pt x="41117" y="30838"/>
                  </a:lnTo>
                  <a:lnTo>
                    <a:pt x="25932" y="4439"/>
                  </a:lnTo>
                  <a:close/>
                  <a:moveTo>
                    <a:pt x="35510" y="49527"/>
                  </a:moveTo>
                  <a:lnTo>
                    <a:pt x="20092" y="75925"/>
                  </a:lnTo>
                  <a:lnTo>
                    <a:pt x="72187" y="75925"/>
                  </a:lnTo>
                  <a:lnTo>
                    <a:pt x="87605" y="495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4" name="Google Shape;1704;p86"/>
          <p:cNvGrpSpPr/>
          <p:nvPr/>
        </p:nvGrpSpPr>
        <p:grpSpPr>
          <a:xfrm>
            <a:off x="3410241" y="5437463"/>
            <a:ext cx="1004567" cy="1004567"/>
            <a:chOff x="1190625" y="238125"/>
            <a:chExt cx="5186200" cy="5186200"/>
          </a:xfrm>
        </p:grpSpPr>
        <p:sp>
          <p:nvSpPr>
            <p:cNvPr id="1705" name="Google Shape;1705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6"/>
            <p:cNvSpPr/>
            <p:nvPr/>
          </p:nvSpPr>
          <p:spPr>
            <a:xfrm>
              <a:off x="2549506" y="1570831"/>
              <a:ext cx="2482150" cy="2482150"/>
            </a:xfrm>
            <a:custGeom>
              <a:rect b="b" l="l" r="r" t="t"/>
              <a:pathLst>
                <a:path extrusionOk="0" h="99286" w="99286">
                  <a:moveTo>
                    <a:pt x="47649" y="9954"/>
                  </a:moveTo>
                  <a:cubicBezTo>
                    <a:pt x="48275" y="9954"/>
                    <a:pt x="48900" y="9983"/>
                    <a:pt x="49526" y="10046"/>
                  </a:cubicBezTo>
                  <a:cubicBezTo>
                    <a:pt x="49820" y="10039"/>
                    <a:pt x="50114" y="10035"/>
                    <a:pt x="50407" y="10035"/>
                  </a:cubicBezTo>
                  <a:cubicBezTo>
                    <a:pt x="59442" y="10035"/>
                    <a:pt x="68202" y="13500"/>
                    <a:pt x="74990" y="19157"/>
                  </a:cubicBezTo>
                  <a:cubicBezTo>
                    <a:pt x="73822" y="20559"/>
                    <a:pt x="72420" y="21727"/>
                    <a:pt x="71019" y="22895"/>
                  </a:cubicBezTo>
                  <a:cubicBezTo>
                    <a:pt x="67047" y="26399"/>
                    <a:pt x="62141" y="29436"/>
                    <a:pt x="56068" y="31772"/>
                  </a:cubicBezTo>
                  <a:cubicBezTo>
                    <a:pt x="51863" y="24530"/>
                    <a:pt x="47424" y="17288"/>
                    <a:pt x="42518" y="10513"/>
                  </a:cubicBezTo>
                  <a:cubicBezTo>
                    <a:pt x="44228" y="10171"/>
                    <a:pt x="45938" y="9954"/>
                    <a:pt x="47649" y="9954"/>
                  </a:cubicBezTo>
                  <a:close/>
                  <a:moveTo>
                    <a:pt x="32006" y="14017"/>
                  </a:moveTo>
                  <a:cubicBezTo>
                    <a:pt x="36678" y="20792"/>
                    <a:pt x="41116" y="27801"/>
                    <a:pt x="45321" y="35043"/>
                  </a:cubicBezTo>
                  <a:cubicBezTo>
                    <a:pt x="37379" y="36911"/>
                    <a:pt x="29436" y="38313"/>
                    <a:pt x="21259" y="39014"/>
                  </a:cubicBezTo>
                  <a:cubicBezTo>
                    <a:pt x="17755" y="39481"/>
                    <a:pt x="14485" y="39715"/>
                    <a:pt x="10980" y="39715"/>
                  </a:cubicBezTo>
                  <a:cubicBezTo>
                    <a:pt x="12616" y="34108"/>
                    <a:pt x="15185" y="28969"/>
                    <a:pt x="18690" y="24530"/>
                  </a:cubicBezTo>
                  <a:cubicBezTo>
                    <a:pt x="22194" y="20091"/>
                    <a:pt x="26866" y="16587"/>
                    <a:pt x="32006" y="14017"/>
                  </a:cubicBezTo>
                  <a:close/>
                  <a:moveTo>
                    <a:pt x="81298" y="25932"/>
                  </a:moveTo>
                  <a:cubicBezTo>
                    <a:pt x="85970" y="32239"/>
                    <a:pt x="88773" y="39715"/>
                    <a:pt x="89240" y="47424"/>
                  </a:cubicBezTo>
                  <a:cubicBezTo>
                    <a:pt x="88306" y="47424"/>
                    <a:pt x="87372" y="47190"/>
                    <a:pt x="86204" y="47190"/>
                  </a:cubicBezTo>
                  <a:cubicBezTo>
                    <a:pt x="81385" y="46460"/>
                    <a:pt x="76567" y="46095"/>
                    <a:pt x="71749" y="46095"/>
                  </a:cubicBezTo>
                  <a:cubicBezTo>
                    <a:pt x="68858" y="46095"/>
                    <a:pt x="65967" y="46227"/>
                    <a:pt x="63076" y="46490"/>
                  </a:cubicBezTo>
                  <a:cubicBezTo>
                    <a:pt x="63076" y="46022"/>
                    <a:pt x="62842" y="45789"/>
                    <a:pt x="62609" y="45321"/>
                  </a:cubicBezTo>
                  <a:cubicBezTo>
                    <a:pt x="61908" y="43686"/>
                    <a:pt x="61207" y="42051"/>
                    <a:pt x="60273" y="40182"/>
                  </a:cubicBezTo>
                  <a:cubicBezTo>
                    <a:pt x="66346" y="37612"/>
                    <a:pt x="71953" y="34342"/>
                    <a:pt x="76859" y="30137"/>
                  </a:cubicBezTo>
                  <a:cubicBezTo>
                    <a:pt x="78494" y="28969"/>
                    <a:pt x="79896" y="27567"/>
                    <a:pt x="81298" y="25932"/>
                  </a:cubicBezTo>
                  <a:close/>
                  <a:moveTo>
                    <a:pt x="49994" y="43920"/>
                  </a:moveTo>
                  <a:cubicBezTo>
                    <a:pt x="50694" y="45321"/>
                    <a:pt x="51629" y="46957"/>
                    <a:pt x="52330" y="48826"/>
                  </a:cubicBezTo>
                  <a:lnTo>
                    <a:pt x="52096" y="48826"/>
                  </a:lnTo>
                  <a:cubicBezTo>
                    <a:pt x="42284" y="52096"/>
                    <a:pt x="33641" y="57703"/>
                    <a:pt x="26399" y="65178"/>
                  </a:cubicBezTo>
                  <a:cubicBezTo>
                    <a:pt x="23128" y="68683"/>
                    <a:pt x="20559" y="71720"/>
                    <a:pt x="18690" y="74523"/>
                  </a:cubicBezTo>
                  <a:cubicBezTo>
                    <a:pt x="12849" y="67515"/>
                    <a:pt x="9812" y="58871"/>
                    <a:pt x="9812" y="49760"/>
                  </a:cubicBezTo>
                  <a:cubicBezTo>
                    <a:pt x="12849" y="49526"/>
                    <a:pt x="17054" y="49526"/>
                    <a:pt x="21727" y="49059"/>
                  </a:cubicBezTo>
                  <a:cubicBezTo>
                    <a:pt x="31305" y="48125"/>
                    <a:pt x="40883" y="46490"/>
                    <a:pt x="49994" y="43920"/>
                  </a:cubicBezTo>
                  <a:close/>
                  <a:moveTo>
                    <a:pt x="73957" y="55101"/>
                  </a:moveTo>
                  <a:cubicBezTo>
                    <a:pt x="76774" y="55101"/>
                    <a:pt x="79586" y="55333"/>
                    <a:pt x="82466" y="55834"/>
                  </a:cubicBezTo>
                  <a:cubicBezTo>
                    <a:pt x="84802" y="56068"/>
                    <a:pt x="86904" y="56535"/>
                    <a:pt x="88540" y="57002"/>
                  </a:cubicBezTo>
                  <a:cubicBezTo>
                    <a:pt x="86671" y="66580"/>
                    <a:pt x="81531" y="75224"/>
                    <a:pt x="73822" y="81064"/>
                  </a:cubicBezTo>
                  <a:cubicBezTo>
                    <a:pt x="71953" y="72420"/>
                    <a:pt x="69617" y="64010"/>
                    <a:pt x="66580" y="55600"/>
                  </a:cubicBezTo>
                  <a:cubicBezTo>
                    <a:pt x="69074" y="55275"/>
                    <a:pt x="71517" y="55101"/>
                    <a:pt x="73957" y="55101"/>
                  </a:cubicBezTo>
                  <a:close/>
                  <a:moveTo>
                    <a:pt x="56301" y="58170"/>
                  </a:moveTo>
                  <a:cubicBezTo>
                    <a:pt x="59805" y="67281"/>
                    <a:pt x="62609" y="76859"/>
                    <a:pt x="64478" y="86437"/>
                  </a:cubicBezTo>
                  <a:cubicBezTo>
                    <a:pt x="59805" y="88306"/>
                    <a:pt x="54666" y="89474"/>
                    <a:pt x="49526" y="89474"/>
                  </a:cubicBezTo>
                  <a:cubicBezTo>
                    <a:pt x="40883" y="89474"/>
                    <a:pt x="32706" y="86671"/>
                    <a:pt x="25932" y="81531"/>
                  </a:cubicBezTo>
                  <a:cubicBezTo>
                    <a:pt x="27801" y="78494"/>
                    <a:pt x="29903" y="75691"/>
                    <a:pt x="32473" y="73355"/>
                  </a:cubicBezTo>
                  <a:cubicBezTo>
                    <a:pt x="38547" y="67047"/>
                    <a:pt x="46489" y="61674"/>
                    <a:pt x="56301" y="58170"/>
                  </a:cubicBezTo>
                  <a:close/>
                  <a:moveTo>
                    <a:pt x="49526" y="1"/>
                  </a:moveTo>
                  <a:cubicBezTo>
                    <a:pt x="22194" y="1"/>
                    <a:pt x="1" y="22194"/>
                    <a:pt x="1" y="49760"/>
                  </a:cubicBezTo>
                  <a:cubicBezTo>
                    <a:pt x="1" y="77093"/>
                    <a:pt x="22194" y="99286"/>
                    <a:pt x="49526" y="99286"/>
                  </a:cubicBezTo>
                  <a:cubicBezTo>
                    <a:pt x="76859" y="99286"/>
                    <a:pt x="99286" y="77093"/>
                    <a:pt x="99286" y="49760"/>
                  </a:cubicBezTo>
                  <a:cubicBezTo>
                    <a:pt x="99286" y="22194"/>
                    <a:pt x="76859" y="1"/>
                    <a:pt x="49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86"/>
          <p:cNvGrpSpPr/>
          <p:nvPr/>
        </p:nvGrpSpPr>
        <p:grpSpPr>
          <a:xfrm>
            <a:off x="1967313" y="5437463"/>
            <a:ext cx="1004567" cy="1004567"/>
            <a:chOff x="1190625" y="238125"/>
            <a:chExt cx="5186200" cy="5186200"/>
          </a:xfrm>
        </p:grpSpPr>
        <p:sp>
          <p:nvSpPr>
            <p:cNvPr id="1708" name="Google Shape;1708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6"/>
            <p:cNvSpPr/>
            <p:nvPr/>
          </p:nvSpPr>
          <p:spPr>
            <a:xfrm>
              <a:off x="2613347" y="2066125"/>
              <a:ext cx="2412050" cy="1530175"/>
            </a:xfrm>
            <a:custGeom>
              <a:rect b="b" l="l" r="r" t="t"/>
              <a:pathLst>
                <a:path extrusionOk="0" h="61207" w="96482">
                  <a:moveTo>
                    <a:pt x="62842" y="3972"/>
                  </a:moveTo>
                  <a:lnTo>
                    <a:pt x="62842" y="9812"/>
                  </a:lnTo>
                  <a:lnTo>
                    <a:pt x="86904" y="9812"/>
                  </a:lnTo>
                  <a:lnTo>
                    <a:pt x="86904" y="3972"/>
                  </a:lnTo>
                  <a:close/>
                  <a:moveTo>
                    <a:pt x="25464" y="10046"/>
                  </a:moveTo>
                  <a:cubicBezTo>
                    <a:pt x="26632" y="10046"/>
                    <a:pt x="27800" y="10046"/>
                    <a:pt x="28968" y="10280"/>
                  </a:cubicBezTo>
                  <a:cubicBezTo>
                    <a:pt x="29902" y="10513"/>
                    <a:pt x="30837" y="10980"/>
                    <a:pt x="31771" y="11448"/>
                  </a:cubicBezTo>
                  <a:cubicBezTo>
                    <a:pt x="32472" y="11915"/>
                    <a:pt x="33173" y="12616"/>
                    <a:pt x="33640" y="13550"/>
                  </a:cubicBezTo>
                  <a:cubicBezTo>
                    <a:pt x="34107" y="14485"/>
                    <a:pt x="34341" y="15653"/>
                    <a:pt x="34341" y="17054"/>
                  </a:cubicBezTo>
                  <a:cubicBezTo>
                    <a:pt x="34341" y="19390"/>
                    <a:pt x="33640" y="21259"/>
                    <a:pt x="32005" y="22427"/>
                  </a:cubicBezTo>
                  <a:cubicBezTo>
                    <a:pt x="30603" y="23595"/>
                    <a:pt x="28734" y="24063"/>
                    <a:pt x="26398" y="24063"/>
                  </a:cubicBezTo>
                  <a:lnTo>
                    <a:pt x="13082" y="24063"/>
                  </a:lnTo>
                  <a:lnTo>
                    <a:pt x="13082" y="10046"/>
                  </a:lnTo>
                  <a:close/>
                  <a:moveTo>
                    <a:pt x="74989" y="24296"/>
                  </a:moveTo>
                  <a:cubicBezTo>
                    <a:pt x="77793" y="24296"/>
                    <a:pt x="80129" y="25231"/>
                    <a:pt x="81764" y="26866"/>
                  </a:cubicBezTo>
                  <a:cubicBezTo>
                    <a:pt x="83166" y="28268"/>
                    <a:pt x="84334" y="30370"/>
                    <a:pt x="84801" y="33641"/>
                  </a:cubicBezTo>
                  <a:lnTo>
                    <a:pt x="65411" y="33641"/>
                  </a:lnTo>
                  <a:cubicBezTo>
                    <a:pt x="65411" y="32706"/>
                    <a:pt x="65645" y="32005"/>
                    <a:pt x="65879" y="30837"/>
                  </a:cubicBezTo>
                  <a:cubicBezTo>
                    <a:pt x="66112" y="29669"/>
                    <a:pt x="66579" y="28735"/>
                    <a:pt x="67514" y="27800"/>
                  </a:cubicBezTo>
                  <a:cubicBezTo>
                    <a:pt x="68215" y="26866"/>
                    <a:pt x="69149" y="26165"/>
                    <a:pt x="70317" y="25464"/>
                  </a:cubicBezTo>
                  <a:cubicBezTo>
                    <a:pt x="71719" y="24763"/>
                    <a:pt x="73121" y="24296"/>
                    <a:pt x="74989" y="24296"/>
                  </a:cubicBezTo>
                  <a:close/>
                  <a:moveTo>
                    <a:pt x="27099" y="32940"/>
                  </a:moveTo>
                  <a:cubicBezTo>
                    <a:pt x="29902" y="32940"/>
                    <a:pt x="32238" y="33641"/>
                    <a:pt x="34107" y="35042"/>
                  </a:cubicBezTo>
                  <a:cubicBezTo>
                    <a:pt x="35743" y="36444"/>
                    <a:pt x="36677" y="38780"/>
                    <a:pt x="36677" y="41817"/>
                  </a:cubicBezTo>
                  <a:cubicBezTo>
                    <a:pt x="36677" y="43219"/>
                    <a:pt x="36210" y="44620"/>
                    <a:pt x="35743" y="45555"/>
                  </a:cubicBezTo>
                  <a:cubicBezTo>
                    <a:pt x="35275" y="46489"/>
                    <a:pt x="34575" y="47424"/>
                    <a:pt x="33640" y="47891"/>
                  </a:cubicBezTo>
                  <a:cubicBezTo>
                    <a:pt x="32706" y="48592"/>
                    <a:pt x="31771" y="49059"/>
                    <a:pt x="30603" y="49293"/>
                  </a:cubicBezTo>
                  <a:cubicBezTo>
                    <a:pt x="29435" y="49526"/>
                    <a:pt x="28267" y="49760"/>
                    <a:pt x="26865" y="49760"/>
                  </a:cubicBezTo>
                  <a:lnTo>
                    <a:pt x="13082" y="49760"/>
                  </a:lnTo>
                  <a:lnTo>
                    <a:pt x="13082" y="32940"/>
                  </a:lnTo>
                  <a:close/>
                  <a:moveTo>
                    <a:pt x="0" y="1"/>
                  </a:moveTo>
                  <a:lnTo>
                    <a:pt x="0" y="59805"/>
                  </a:lnTo>
                  <a:lnTo>
                    <a:pt x="28734" y="59805"/>
                  </a:lnTo>
                  <a:cubicBezTo>
                    <a:pt x="31304" y="59805"/>
                    <a:pt x="33874" y="59338"/>
                    <a:pt x="36443" y="58637"/>
                  </a:cubicBezTo>
                  <a:cubicBezTo>
                    <a:pt x="38780" y="57936"/>
                    <a:pt x="41116" y="57002"/>
                    <a:pt x="43218" y="55600"/>
                  </a:cubicBezTo>
                  <a:cubicBezTo>
                    <a:pt x="45087" y="54199"/>
                    <a:pt x="46956" y="52330"/>
                    <a:pt x="47890" y="50227"/>
                  </a:cubicBezTo>
                  <a:cubicBezTo>
                    <a:pt x="49059" y="47891"/>
                    <a:pt x="49526" y="45321"/>
                    <a:pt x="49526" y="42284"/>
                  </a:cubicBezTo>
                  <a:cubicBezTo>
                    <a:pt x="49526" y="38780"/>
                    <a:pt x="48591" y="35510"/>
                    <a:pt x="46956" y="32706"/>
                  </a:cubicBezTo>
                  <a:cubicBezTo>
                    <a:pt x="45087" y="30137"/>
                    <a:pt x="42284" y="28268"/>
                    <a:pt x="38780" y="27100"/>
                  </a:cubicBezTo>
                  <a:cubicBezTo>
                    <a:pt x="41349" y="25932"/>
                    <a:pt x="43452" y="24063"/>
                    <a:pt x="44620" y="22194"/>
                  </a:cubicBezTo>
                  <a:cubicBezTo>
                    <a:pt x="46255" y="20325"/>
                    <a:pt x="46956" y="17755"/>
                    <a:pt x="46956" y="14718"/>
                  </a:cubicBezTo>
                  <a:cubicBezTo>
                    <a:pt x="46956" y="11915"/>
                    <a:pt x="46489" y="9579"/>
                    <a:pt x="45554" y="7710"/>
                  </a:cubicBezTo>
                  <a:cubicBezTo>
                    <a:pt x="44620" y="5841"/>
                    <a:pt x="43452" y="4206"/>
                    <a:pt x="41817" y="3038"/>
                  </a:cubicBezTo>
                  <a:cubicBezTo>
                    <a:pt x="39948" y="1869"/>
                    <a:pt x="37845" y="1169"/>
                    <a:pt x="35743" y="701"/>
                  </a:cubicBezTo>
                  <a:cubicBezTo>
                    <a:pt x="33407" y="1"/>
                    <a:pt x="30837" y="1"/>
                    <a:pt x="28033" y="1"/>
                  </a:cubicBezTo>
                  <a:close/>
                  <a:moveTo>
                    <a:pt x="75690" y="15185"/>
                  </a:moveTo>
                  <a:cubicBezTo>
                    <a:pt x="72653" y="15185"/>
                    <a:pt x="69616" y="15886"/>
                    <a:pt x="66813" y="17054"/>
                  </a:cubicBezTo>
                  <a:cubicBezTo>
                    <a:pt x="64243" y="17989"/>
                    <a:pt x="61907" y="19858"/>
                    <a:pt x="59805" y="21726"/>
                  </a:cubicBezTo>
                  <a:cubicBezTo>
                    <a:pt x="57936" y="23829"/>
                    <a:pt x="56534" y="26399"/>
                    <a:pt x="55366" y="29202"/>
                  </a:cubicBezTo>
                  <a:cubicBezTo>
                    <a:pt x="54432" y="32005"/>
                    <a:pt x="53964" y="35042"/>
                    <a:pt x="53964" y="38313"/>
                  </a:cubicBezTo>
                  <a:cubicBezTo>
                    <a:pt x="53964" y="41817"/>
                    <a:pt x="54432" y="44854"/>
                    <a:pt x="55366" y="47657"/>
                  </a:cubicBezTo>
                  <a:cubicBezTo>
                    <a:pt x="56301" y="50227"/>
                    <a:pt x="57702" y="52797"/>
                    <a:pt x="59805" y="54666"/>
                  </a:cubicBezTo>
                  <a:cubicBezTo>
                    <a:pt x="61440" y="56768"/>
                    <a:pt x="64010" y="58404"/>
                    <a:pt x="66579" y="59572"/>
                  </a:cubicBezTo>
                  <a:cubicBezTo>
                    <a:pt x="69383" y="60740"/>
                    <a:pt x="72653" y="61207"/>
                    <a:pt x="75690" y="61207"/>
                  </a:cubicBezTo>
                  <a:cubicBezTo>
                    <a:pt x="80596" y="61207"/>
                    <a:pt x="84801" y="59805"/>
                    <a:pt x="88072" y="57703"/>
                  </a:cubicBezTo>
                  <a:cubicBezTo>
                    <a:pt x="91576" y="55367"/>
                    <a:pt x="94146" y="51629"/>
                    <a:pt x="95781" y="46489"/>
                  </a:cubicBezTo>
                  <a:lnTo>
                    <a:pt x="85268" y="46489"/>
                  </a:lnTo>
                  <a:cubicBezTo>
                    <a:pt x="85035" y="47657"/>
                    <a:pt x="83867" y="49059"/>
                    <a:pt x="82231" y="50461"/>
                  </a:cubicBezTo>
                  <a:cubicBezTo>
                    <a:pt x="80363" y="51395"/>
                    <a:pt x="78260" y="52096"/>
                    <a:pt x="75924" y="52096"/>
                  </a:cubicBezTo>
                  <a:cubicBezTo>
                    <a:pt x="72420" y="52096"/>
                    <a:pt x="69850" y="51162"/>
                    <a:pt x="68215" y="49526"/>
                  </a:cubicBezTo>
                  <a:cubicBezTo>
                    <a:pt x="66579" y="47657"/>
                    <a:pt x="65178" y="44620"/>
                    <a:pt x="65178" y="41116"/>
                  </a:cubicBezTo>
                  <a:lnTo>
                    <a:pt x="96248" y="41116"/>
                  </a:lnTo>
                  <a:cubicBezTo>
                    <a:pt x="96482" y="37612"/>
                    <a:pt x="96248" y="34575"/>
                    <a:pt x="95781" y="31538"/>
                  </a:cubicBezTo>
                  <a:cubicBezTo>
                    <a:pt x="95080" y="28501"/>
                    <a:pt x="93678" y="25698"/>
                    <a:pt x="92043" y="23362"/>
                  </a:cubicBezTo>
                  <a:cubicBezTo>
                    <a:pt x="90174" y="20792"/>
                    <a:pt x="88072" y="18923"/>
                    <a:pt x="85268" y="17521"/>
                  </a:cubicBezTo>
                  <a:cubicBezTo>
                    <a:pt x="82699" y="15886"/>
                    <a:pt x="79428" y="15185"/>
                    <a:pt x="75690" y="15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0" name="Google Shape;1710;p86"/>
          <p:cNvGrpSpPr/>
          <p:nvPr/>
        </p:nvGrpSpPr>
        <p:grpSpPr>
          <a:xfrm>
            <a:off x="3410241" y="1961581"/>
            <a:ext cx="1004567" cy="1004567"/>
            <a:chOff x="1190625" y="238125"/>
            <a:chExt cx="5186200" cy="5186200"/>
          </a:xfrm>
        </p:grpSpPr>
        <p:sp>
          <p:nvSpPr>
            <p:cNvPr id="1711" name="Google Shape;1711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6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p86"/>
          <p:cNvGrpSpPr/>
          <p:nvPr/>
        </p:nvGrpSpPr>
        <p:grpSpPr>
          <a:xfrm>
            <a:off x="7704000" y="3699522"/>
            <a:ext cx="1004567" cy="1004567"/>
            <a:chOff x="1190625" y="238125"/>
            <a:chExt cx="5186200" cy="5186200"/>
          </a:xfrm>
        </p:grpSpPr>
        <p:sp>
          <p:nvSpPr>
            <p:cNvPr id="1714" name="Google Shape;1714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6"/>
            <p:cNvSpPr/>
            <p:nvPr/>
          </p:nvSpPr>
          <p:spPr>
            <a:xfrm>
              <a:off x="2831725" y="2065200"/>
              <a:ext cx="1991575" cy="1619075"/>
            </a:xfrm>
            <a:custGeom>
              <a:rect b="b" l="l" r="r" t="t"/>
              <a:pathLst>
                <a:path extrusionOk="0" h="64763" w="79663">
                  <a:moveTo>
                    <a:pt x="55054" y="1"/>
                  </a:moveTo>
                  <a:cubicBezTo>
                    <a:pt x="52383" y="1"/>
                    <a:pt x="49840" y="699"/>
                    <a:pt x="47424" y="1906"/>
                  </a:cubicBezTo>
                  <a:cubicBezTo>
                    <a:pt x="44387" y="3775"/>
                    <a:pt x="41818" y="6345"/>
                    <a:pt x="40182" y="9616"/>
                  </a:cubicBezTo>
                  <a:cubicBezTo>
                    <a:pt x="38781" y="12886"/>
                    <a:pt x="38547" y="16624"/>
                    <a:pt x="39248" y="20128"/>
                  </a:cubicBezTo>
                  <a:cubicBezTo>
                    <a:pt x="32707" y="19895"/>
                    <a:pt x="26399" y="18026"/>
                    <a:pt x="20559" y="15222"/>
                  </a:cubicBezTo>
                  <a:cubicBezTo>
                    <a:pt x="14719" y="12185"/>
                    <a:pt x="9579" y="8214"/>
                    <a:pt x="5608" y="3075"/>
                  </a:cubicBezTo>
                  <a:cubicBezTo>
                    <a:pt x="4206" y="5644"/>
                    <a:pt x="3272" y="8448"/>
                    <a:pt x="3272" y="11251"/>
                  </a:cubicBezTo>
                  <a:cubicBezTo>
                    <a:pt x="3272" y="16858"/>
                    <a:pt x="6309" y="21997"/>
                    <a:pt x="10514" y="24800"/>
                  </a:cubicBezTo>
                  <a:cubicBezTo>
                    <a:pt x="7944" y="24800"/>
                    <a:pt x="5374" y="24100"/>
                    <a:pt x="3272" y="22932"/>
                  </a:cubicBezTo>
                  <a:lnTo>
                    <a:pt x="3272" y="22932"/>
                  </a:lnTo>
                  <a:cubicBezTo>
                    <a:pt x="3272" y="26903"/>
                    <a:pt x="4440" y="30407"/>
                    <a:pt x="7009" y="33444"/>
                  </a:cubicBezTo>
                  <a:cubicBezTo>
                    <a:pt x="9345" y="36247"/>
                    <a:pt x="12616" y="38350"/>
                    <a:pt x="16354" y="39051"/>
                  </a:cubicBezTo>
                  <a:cubicBezTo>
                    <a:pt x="15068" y="39437"/>
                    <a:pt x="13711" y="39610"/>
                    <a:pt x="12322" y="39610"/>
                  </a:cubicBezTo>
                  <a:cubicBezTo>
                    <a:pt x="11188" y="39610"/>
                    <a:pt x="10033" y="39494"/>
                    <a:pt x="8878" y="39284"/>
                  </a:cubicBezTo>
                  <a:lnTo>
                    <a:pt x="8878" y="39284"/>
                  </a:lnTo>
                  <a:cubicBezTo>
                    <a:pt x="10046" y="42555"/>
                    <a:pt x="11915" y="45358"/>
                    <a:pt x="14719" y="47461"/>
                  </a:cubicBezTo>
                  <a:cubicBezTo>
                    <a:pt x="17522" y="49563"/>
                    <a:pt x="20792" y="50731"/>
                    <a:pt x="24297" y="50731"/>
                  </a:cubicBezTo>
                  <a:cubicBezTo>
                    <a:pt x="20792" y="53301"/>
                    <a:pt x="16821" y="55404"/>
                    <a:pt x="12850" y="56572"/>
                  </a:cubicBezTo>
                  <a:cubicBezTo>
                    <a:pt x="9976" y="57370"/>
                    <a:pt x="6993" y="57732"/>
                    <a:pt x="4051" y="57732"/>
                  </a:cubicBezTo>
                  <a:cubicBezTo>
                    <a:pt x="2687" y="57732"/>
                    <a:pt x="1332" y="57654"/>
                    <a:pt x="1" y="57506"/>
                  </a:cubicBezTo>
                  <a:lnTo>
                    <a:pt x="1" y="57506"/>
                  </a:lnTo>
                  <a:cubicBezTo>
                    <a:pt x="7164" y="62207"/>
                    <a:pt x="15399" y="64763"/>
                    <a:pt x="23885" y="64763"/>
                  </a:cubicBezTo>
                  <a:cubicBezTo>
                    <a:pt x="24256" y="64763"/>
                    <a:pt x="24626" y="64758"/>
                    <a:pt x="24997" y="64748"/>
                  </a:cubicBezTo>
                  <a:cubicBezTo>
                    <a:pt x="55133" y="64748"/>
                    <a:pt x="71720" y="39985"/>
                    <a:pt x="71720" y="18259"/>
                  </a:cubicBezTo>
                  <a:cubicBezTo>
                    <a:pt x="71720" y="17558"/>
                    <a:pt x="71720" y="16858"/>
                    <a:pt x="71486" y="16157"/>
                  </a:cubicBezTo>
                  <a:cubicBezTo>
                    <a:pt x="74757" y="13821"/>
                    <a:pt x="77560" y="11017"/>
                    <a:pt x="79663" y="7747"/>
                  </a:cubicBezTo>
                  <a:lnTo>
                    <a:pt x="79663" y="7747"/>
                  </a:lnTo>
                  <a:cubicBezTo>
                    <a:pt x="76859" y="9148"/>
                    <a:pt x="73589" y="9849"/>
                    <a:pt x="70318" y="10317"/>
                  </a:cubicBezTo>
                  <a:cubicBezTo>
                    <a:pt x="73822" y="8214"/>
                    <a:pt x="76392" y="4943"/>
                    <a:pt x="77560" y="1206"/>
                  </a:cubicBezTo>
                  <a:lnTo>
                    <a:pt x="77560" y="1206"/>
                  </a:lnTo>
                  <a:cubicBezTo>
                    <a:pt x="74290" y="3075"/>
                    <a:pt x="70785" y="4476"/>
                    <a:pt x="67048" y="5177"/>
                  </a:cubicBezTo>
                  <a:cubicBezTo>
                    <a:pt x="64712" y="2607"/>
                    <a:pt x="61441" y="738"/>
                    <a:pt x="57937" y="271"/>
                  </a:cubicBezTo>
                  <a:cubicBezTo>
                    <a:pt x="56960" y="88"/>
                    <a:pt x="55999" y="1"/>
                    <a:pt x="5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86"/>
          <p:cNvGrpSpPr/>
          <p:nvPr/>
        </p:nvGrpSpPr>
        <p:grpSpPr>
          <a:xfrm>
            <a:off x="9144000" y="3699522"/>
            <a:ext cx="1004567" cy="1004567"/>
            <a:chOff x="1190625" y="238125"/>
            <a:chExt cx="5186200" cy="5186200"/>
          </a:xfrm>
        </p:grpSpPr>
        <p:sp>
          <p:nvSpPr>
            <p:cNvPr id="1717" name="Google Shape;1717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6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86"/>
          <p:cNvGrpSpPr/>
          <p:nvPr/>
        </p:nvGrpSpPr>
        <p:grpSpPr>
          <a:xfrm>
            <a:off x="558000" y="1961579"/>
            <a:ext cx="1004567" cy="1004567"/>
            <a:chOff x="1190625" y="-64724"/>
            <a:chExt cx="5186200" cy="5186200"/>
          </a:xfrm>
        </p:grpSpPr>
        <p:sp>
          <p:nvSpPr>
            <p:cNvPr id="1720" name="Google Shape;1720;p86"/>
            <p:cNvSpPr/>
            <p:nvPr/>
          </p:nvSpPr>
          <p:spPr>
            <a:xfrm>
              <a:off x="1190625" y="-64724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6"/>
            <p:cNvSpPr/>
            <p:nvPr/>
          </p:nvSpPr>
          <p:spPr>
            <a:xfrm>
              <a:off x="2347000" y="1907801"/>
              <a:ext cx="2850075" cy="1461575"/>
            </a:xfrm>
            <a:custGeom>
              <a:rect b="b" l="l" r="r" t="t"/>
              <a:pathLst>
                <a:path extrusionOk="0" h="58463" w="114003">
                  <a:moveTo>
                    <a:pt x="49055" y="0"/>
                  </a:moveTo>
                  <a:cubicBezTo>
                    <a:pt x="44847" y="0"/>
                    <a:pt x="42077" y="454"/>
                    <a:pt x="39948" y="1228"/>
                  </a:cubicBezTo>
                  <a:cubicBezTo>
                    <a:pt x="38079" y="2162"/>
                    <a:pt x="36677" y="3798"/>
                    <a:pt x="37612" y="3798"/>
                  </a:cubicBezTo>
                  <a:cubicBezTo>
                    <a:pt x="38546" y="4031"/>
                    <a:pt x="41116" y="4966"/>
                    <a:pt x="42518" y="6601"/>
                  </a:cubicBezTo>
                  <a:cubicBezTo>
                    <a:pt x="44153" y="8704"/>
                    <a:pt x="43919" y="13609"/>
                    <a:pt x="43919" y="13609"/>
                  </a:cubicBezTo>
                  <a:cubicBezTo>
                    <a:pt x="43919" y="13609"/>
                    <a:pt x="45087" y="25056"/>
                    <a:pt x="41817" y="26692"/>
                  </a:cubicBezTo>
                  <a:cubicBezTo>
                    <a:pt x="41266" y="26967"/>
                    <a:pt x="40676" y="27165"/>
                    <a:pt x="40010" y="27165"/>
                  </a:cubicBezTo>
                  <a:cubicBezTo>
                    <a:pt x="37853" y="27165"/>
                    <a:pt x="34901" y="25091"/>
                    <a:pt x="29903" y="16880"/>
                  </a:cubicBezTo>
                  <a:cubicBezTo>
                    <a:pt x="26398" y="11273"/>
                    <a:pt x="23829" y="2630"/>
                    <a:pt x="23829" y="2630"/>
                  </a:cubicBezTo>
                  <a:cubicBezTo>
                    <a:pt x="23829" y="2630"/>
                    <a:pt x="23361" y="1462"/>
                    <a:pt x="22427" y="994"/>
                  </a:cubicBezTo>
                  <a:cubicBezTo>
                    <a:pt x="21492" y="293"/>
                    <a:pt x="19857" y="60"/>
                    <a:pt x="19857" y="60"/>
                  </a:cubicBezTo>
                  <a:lnTo>
                    <a:pt x="3972" y="60"/>
                  </a:lnTo>
                  <a:cubicBezTo>
                    <a:pt x="3972" y="60"/>
                    <a:pt x="3712" y="34"/>
                    <a:pt x="3340" y="34"/>
                  </a:cubicBezTo>
                  <a:cubicBezTo>
                    <a:pt x="2596" y="34"/>
                    <a:pt x="1402" y="138"/>
                    <a:pt x="935" y="761"/>
                  </a:cubicBezTo>
                  <a:cubicBezTo>
                    <a:pt x="0" y="1695"/>
                    <a:pt x="701" y="3097"/>
                    <a:pt x="701" y="3097"/>
                  </a:cubicBezTo>
                  <a:cubicBezTo>
                    <a:pt x="701" y="3097"/>
                    <a:pt x="12849" y="31364"/>
                    <a:pt x="26398" y="45381"/>
                  </a:cubicBezTo>
                  <a:cubicBezTo>
                    <a:pt x="36210" y="55426"/>
                    <a:pt x="45788" y="58463"/>
                    <a:pt x="54665" y="58463"/>
                  </a:cubicBezTo>
                  <a:lnTo>
                    <a:pt x="59805" y="58463"/>
                  </a:lnTo>
                  <a:cubicBezTo>
                    <a:pt x="62608" y="58463"/>
                    <a:pt x="63776" y="57762"/>
                    <a:pt x="63776" y="56360"/>
                  </a:cubicBezTo>
                  <a:lnTo>
                    <a:pt x="63776" y="56127"/>
                  </a:lnTo>
                  <a:cubicBezTo>
                    <a:pt x="63776" y="52389"/>
                    <a:pt x="63776" y="47950"/>
                    <a:pt x="67280" y="47016"/>
                  </a:cubicBezTo>
                  <a:cubicBezTo>
                    <a:pt x="67634" y="46891"/>
                    <a:pt x="68002" y="46833"/>
                    <a:pt x="68383" y="46833"/>
                  </a:cubicBezTo>
                  <a:cubicBezTo>
                    <a:pt x="72289" y="46833"/>
                    <a:pt x="77591" y="52934"/>
                    <a:pt x="82699" y="56127"/>
                  </a:cubicBezTo>
                  <a:cubicBezTo>
                    <a:pt x="85969" y="58463"/>
                    <a:pt x="89941" y="58463"/>
                    <a:pt x="89941" y="58463"/>
                  </a:cubicBezTo>
                  <a:lnTo>
                    <a:pt x="106294" y="58463"/>
                  </a:lnTo>
                  <a:cubicBezTo>
                    <a:pt x="106294" y="58463"/>
                    <a:pt x="114003" y="57762"/>
                    <a:pt x="110265" y="51922"/>
                  </a:cubicBezTo>
                  <a:cubicBezTo>
                    <a:pt x="110031" y="51455"/>
                    <a:pt x="108163" y="48651"/>
                    <a:pt x="99285" y="40942"/>
                  </a:cubicBezTo>
                  <a:cubicBezTo>
                    <a:pt x="90174" y="32766"/>
                    <a:pt x="91342" y="34167"/>
                    <a:pt x="102556" y="20151"/>
                  </a:cubicBezTo>
                  <a:cubicBezTo>
                    <a:pt x="109331" y="11740"/>
                    <a:pt x="111900" y="3798"/>
                    <a:pt x="111433" y="1462"/>
                  </a:cubicBezTo>
                  <a:cubicBezTo>
                    <a:pt x="110966" y="60"/>
                    <a:pt x="108396" y="60"/>
                    <a:pt x="105593" y="60"/>
                  </a:cubicBezTo>
                  <a:lnTo>
                    <a:pt x="88773" y="60"/>
                  </a:lnTo>
                  <a:cubicBezTo>
                    <a:pt x="87605" y="60"/>
                    <a:pt x="87605" y="60"/>
                    <a:pt x="86670" y="527"/>
                  </a:cubicBezTo>
                  <a:cubicBezTo>
                    <a:pt x="85736" y="994"/>
                    <a:pt x="85269" y="2162"/>
                    <a:pt x="85269" y="2162"/>
                  </a:cubicBezTo>
                  <a:cubicBezTo>
                    <a:pt x="85269" y="2162"/>
                    <a:pt x="82465" y="11507"/>
                    <a:pt x="78961" y="17114"/>
                  </a:cubicBezTo>
                  <a:cubicBezTo>
                    <a:pt x="73373" y="25846"/>
                    <a:pt x="69612" y="27528"/>
                    <a:pt x="67581" y="27528"/>
                  </a:cubicBezTo>
                  <a:cubicBezTo>
                    <a:pt x="66896" y="27528"/>
                    <a:pt x="66407" y="27336"/>
                    <a:pt x="66112" y="27159"/>
                  </a:cubicBezTo>
                  <a:cubicBezTo>
                    <a:pt x="63309" y="25524"/>
                    <a:pt x="63776" y="20384"/>
                    <a:pt x="63776" y="16646"/>
                  </a:cubicBezTo>
                  <a:cubicBezTo>
                    <a:pt x="63776" y="5199"/>
                    <a:pt x="65178" y="1929"/>
                    <a:pt x="59805" y="761"/>
                  </a:cubicBezTo>
                  <a:cubicBezTo>
                    <a:pt x="57936" y="293"/>
                    <a:pt x="56534" y="60"/>
                    <a:pt x="51862" y="60"/>
                  </a:cubicBezTo>
                  <a:cubicBezTo>
                    <a:pt x="50860" y="20"/>
                    <a:pt x="49927" y="0"/>
                    <a:pt x="49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86"/>
          <p:cNvGrpSpPr/>
          <p:nvPr/>
        </p:nvGrpSpPr>
        <p:grpSpPr>
          <a:xfrm>
            <a:off x="1967313" y="1961581"/>
            <a:ext cx="1004567" cy="1004567"/>
            <a:chOff x="1190625" y="238125"/>
            <a:chExt cx="5186200" cy="5186200"/>
          </a:xfrm>
        </p:grpSpPr>
        <p:sp>
          <p:nvSpPr>
            <p:cNvPr id="1723" name="Google Shape;1723;p86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6"/>
            <p:cNvSpPr/>
            <p:nvPr/>
          </p:nvSpPr>
          <p:spPr>
            <a:xfrm>
              <a:off x="3065350" y="1552175"/>
              <a:ext cx="1500975" cy="2481450"/>
            </a:xfrm>
            <a:custGeom>
              <a:rect b="b" l="l" r="r" t="t"/>
              <a:pathLst>
                <a:path extrusionOk="0" h="99258" w="60039">
                  <a:moveTo>
                    <a:pt x="30136" y="14952"/>
                  </a:moveTo>
                  <a:cubicBezTo>
                    <a:pt x="36210" y="14952"/>
                    <a:pt x="41116" y="20091"/>
                    <a:pt x="41116" y="26165"/>
                  </a:cubicBezTo>
                  <a:cubicBezTo>
                    <a:pt x="41116" y="32473"/>
                    <a:pt x="36210" y="37612"/>
                    <a:pt x="30136" y="37612"/>
                  </a:cubicBezTo>
                  <a:cubicBezTo>
                    <a:pt x="24063" y="37612"/>
                    <a:pt x="19157" y="32473"/>
                    <a:pt x="19157" y="26165"/>
                  </a:cubicBezTo>
                  <a:cubicBezTo>
                    <a:pt x="19157" y="20091"/>
                    <a:pt x="24063" y="14952"/>
                    <a:pt x="30136" y="14952"/>
                  </a:cubicBezTo>
                  <a:close/>
                  <a:moveTo>
                    <a:pt x="30136" y="1"/>
                  </a:moveTo>
                  <a:cubicBezTo>
                    <a:pt x="16120" y="1"/>
                    <a:pt x="4673" y="11681"/>
                    <a:pt x="4673" y="26165"/>
                  </a:cubicBezTo>
                  <a:cubicBezTo>
                    <a:pt x="4673" y="40883"/>
                    <a:pt x="16120" y="52563"/>
                    <a:pt x="30136" y="52563"/>
                  </a:cubicBezTo>
                  <a:cubicBezTo>
                    <a:pt x="44153" y="52563"/>
                    <a:pt x="55600" y="40883"/>
                    <a:pt x="55600" y="26165"/>
                  </a:cubicBezTo>
                  <a:cubicBezTo>
                    <a:pt x="55600" y="11681"/>
                    <a:pt x="44153" y="1"/>
                    <a:pt x="30136" y="1"/>
                  </a:cubicBezTo>
                  <a:close/>
                  <a:moveTo>
                    <a:pt x="7943" y="56068"/>
                  </a:moveTo>
                  <a:cubicBezTo>
                    <a:pt x="4205" y="56068"/>
                    <a:pt x="935" y="59105"/>
                    <a:pt x="935" y="63310"/>
                  </a:cubicBezTo>
                  <a:cubicBezTo>
                    <a:pt x="935" y="66347"/>
                    <a:pt x="2570" y="69150"/>
                    <a:pt x="5140" y="70318"/>
                  </a:cubicBezTo>
                  <a:cubicBezTo>
                    <a:pt x="8177" y="71953"/>
                    <a:pt x="11447" y="73355"/>
                    <a:pt x="14718" y="74289"/>
                  </a:cubicBezTo>
                  <a:lnTo>
                    <a:pt x="3037" y="86437"/>
                  </a:lnTo>
                  <a:cubicBezTo>
                    <a:pt x="3037" y="86437"/>
                    <a:pt x="3037" y="86437"/>
                    <a:pt x="2804" y="86671"/>
                  </a:cubicBezTo>
                  <a:cubicBezTo>
                    <a:pt x="0" y="89474"/>
                    <a:pt x="234" y="94380"/>
                    <a:pt x="3037" y="97183"/>
                  </a:cubicBezTo>
                  <a:cubicBezTo>
                    <a:pt x="4526" y="98557"/>
                    <a:pt x="6350" y="99258"/>
                    <a:pt x="8154" y="99258"/>
                  </a:cubicBezTo>
                  <a:cubicBezTo>
                    <a:pt x="10032" y="99258"/>
                    <a:pt x="11887" y="98499"/>
                    <a:pt x="13316" y="96950"/>
                  </a:cubicBezTo>
                  <a:lnTo>
                    <a:pt x="30136" y="79662"/>
                  </a:lnTo>
                  <a:lnTo>
                    <a:pt x="46723" y="96950"/>
                  </a:lnTo>
                  <a:cubicBezTo>
                    <a:pt x="46723" y="97183"/>
                    <a:pt x="46956" y="97183"/>
                    <a:pt x="46956" y="97183"/>
                  </a:cubicBezTo>
                  <a:cubicBezTo>
                    <a:pt x="48330" y="98557"/>
                    <a:pt x="50152" y="99258"/>
                    <a:pt x="51984" y="99258"/>
                  </a:cubicBezTo>
                  <a:cubicBezTo>
                    <a:pt x="53890" y="99258"/>
                    <a:pt x="55806" y="98499"/>
                    <a:pt x="57235" y="96950"/>
                  </a:cubicBezTo>
                  <a:cubicBezTo>
                    <a:pt x="60039" y="93913"/>
                    <a:pt x="60039" y="89241"/>
                    <a:pt x="57002" y="86437"/>
                  </a:cubicBezTo>
                  <a:lnTo>
                    <a:pt x="45321" y="74289"/>
                  </a:lnTo>
                  <a:cubicBezTo>
                    <a:pt x="48825" y="73355"/>
                    <a:pt x="51862" y="72187"/>
                    <a:pt x="54899" y="70552"/>
                  </a:cubicBezTo>
                  <a:cubicBezTo>
                    <a:pt x="57703" y="69150"/>
                    <a:pt x="59338" y="66347"/>
                    <a:pt x="59338" y="63310"/>
                  </a:cubicBezTo>
                  <a:cubicBezTo>
                    <a:pt x="59338" y="59031"/>
                    <a:pt x="55936" y="56112"/>
                    <a:pt x="52145" y="56112"/>
                  </a:cubicBezTo>
                  <a:cubicBezTo>
                    <a:pt x="50968" y="56112"/>
                    <a:pt x="49754" y="56393"/>
                    <a:pt x="48592" y="57002"/>
                  </a:cubicBezTo>
                  <a:cubicBezTo>
                    <a:pt x="43219" y="60039"/>
                    <a:pt x="36911" y="61674"/>
                    <a:pt x="30136" y="61674"/>
                  </a:cubicBezTo>
                  <a:cubicBezTo>
                    <a:pt x="23595" y="61674"/>
                    <a:pt x="17288" y="60039"/>
                    <a:pt x="11681" y="57002"/>
                  </a:cubicBezTo>
                  <a:cubicBezTo>
                    <a:pt x="10513" y="56301"/>
                    <a:pt x="9111" y="56068"/>
                    <a:pt x="7943" y="56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5" name="Google Shape;1725;p86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26" name="Google Shape;1726;p86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727" name="Google Shape;1727;p86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728" name="Google Shape;1728;p86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7"/>
          <p:cNvSpPr txBox="1"/>
          <p:nvPr/>
        </p:nvSpPr>
        <p:spPr>
          <a:xfrm>
            <a:off x="547975" y="1226825"/>
            <a:ext cx="8595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Обязательно указывайте автора и источник, откуда вы взяли картинку. Лучше не скачивать картинки из Google Images и использовать бесплатные фотобанки и не волноваться о правах.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4" name="Google Shape;1734;p87"/>
          <p:cNvSpPr txBox="1"/>
          <p:nvPr/>
        </p:nvSpPr>
        <p:spPr>
          <a:xfrm>
            <a:off x="5508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5" name="Google Shape;1735;p87"/>
          <p:cNvSpPr txBox="1"/>
          <p:nvPr/>
        </p:nvSpPr>
        <p:spPr>
          <a:xfrm>
            <a:off x="6402295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6" name="Google Shape;1736;p87"/>
          <p:cNvSpPr txBox="1"/>
          <p:nvPr/>
        </p:nvSpPr>
        <p:spPr>
          <a:xfrm>
            <a:off x="122544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Изображение" id="1737" name="Google Shape;1737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00" y="4690325"/>
            <a:ext cx="5473559" cy="29745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" id="1738" name="Google Shape;1738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2295" y="4703958"/>
            <a:ext cx="5473551" cy="298766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" id="1739" name="Google Shape;1739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54400" y="4700700"/>
            <a:ext cx="5473551" cy="2994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0" name="Google Shape;1740;p87"/>
          <p:cNvSpPr txBox="1"/>
          <p:nvPr/>
        </p:nvSpPr>
        <p:spPr>
          <a:xfrm>
            <a:off x="551850" y="489600"/>
            <a:ext cx="142848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1" name="Google Shape;1741;p87"/>
          <p:cNvSpPr/>
          <p:nvPr/>
        </p:nvSpPr>
        <p:spPr>
          <a:xfrm rot="-1254276">
            <a:off x="2468718" y="42566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8"/>
          <p:cNvSpPr/>
          <p:nvPr/>
        </p:nvSpPr>
        <p:spPr>
          <a:xfrm>
            <a:off x="13067176" y="4456727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1747" name="Google Shape;1747;p88"/>
          <p:cNvSpPr/>
          <p:nvPr/>
        </p:nvSpPr>
        <p:spPr>
          <a:xfrm>
            <a:off x="-2590800" y="4456727"/>
            <a:ext cx="5220600" cy="5181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8"/>
          <p:cNvSpPr/>
          <p:nvPr/>
        </p:nvSpPr>
        <p:spPr>
          <a:xfrm>
            <a:off x="2628354" y="4456727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8"/>
          <p:cNvSpPr/>
          <p:nvPr/>
        </p:nvSpPr>
        <p:spPr>
          <a:xfrm>
            <a:off x="7847765" y="4456727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8"/>
          <p:cNvSpPr txBox="1"/>
          <p:nvPr/>
        </p:nvSpPr>
        <p:spPr>
          <a:xfrm>
            <a:off x="551850" y="489600"/>
            <a:ext cx="14292900" cy="3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Готовые элементы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Мокапы, таблицы, диаграммы, фигуры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89"/>
          <p:cNvPicPr preferRelativeResize="0"/>
          <p:nvPr/>
        </p:nvPicPr>
        <p:blipFill rotWithShape="1">
          <a:blip r:embed="rId3">
            <a:alphaModFix/>
          </a:blip>
          <a:srcRect b="0" l="0" r="0" t="4498"/>
          <a:stretch/>
        </p:blipFill>
        <p:spPr>
          <a:xfrm>
            <a:off x="628050" y="1772787"/>
            <a:ext cx="12684600" cy="7293900"/>
          </a:xfrm>
          <a:prstGeom prst="roundRect">
            <a:avLst>
              <a:gd fmla="val 4700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6" name="Google Shape;175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848" y="1772787"/>
            <a:ext cx="3370200" cy="7293900"/>
          </a:xfrm>
          <a:prstGeom prst="roundRect">
            <a:avLst>
              <a:gd fmla="val 88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7" name="Google Shape;1757;p89"/>
          <p:cNvSpPr txBox="1"/>
          <p:nvPr/>
        </p:nvSpPr>
        <p:spPr>
          <a:xfrm>
            <a:off x="551850" y="489600"/>
            <a:ext cx="14284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Мокапы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90"/>
          <p:cNvGraphicFramePr/>
          <p:nvPr/>
        </p:nvGraphicFramePr>
        <p:xfrm>
          <a:off x="551853" y="347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{BB67EEA7-04EC-4776-A045-91E18BA9A31E}</a:tableStyleId>
              </a:tblPr>
              <a:tblGrid>
                <a:gridCol w="786300"/>
                <a:gridCol w="2381850"/>
                <a:gridCol w="2548650"/>
              </a:tblGrid>
              <a:tr h="47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6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63" name="Google Shape;1763;p90"/>
          <p:cNvSpPr txBox="1"/>
          <p:nvPr/>
        </p:nvSpPr>
        <p:spPr>
          <a:xfrm>
            <a:off x="551850" y="2707200"/>
            <a:ext cx="5716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Простая </a:t>
            </a: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таблица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4" name="Google Shape;1764;p90"/>
          <p:cNvSpPr txBox="1"/>
          <p:nvPr/>
        </p:nvSpPr>
        <p:spPr>
          <a:xfrm>
            <a:off x="7697850" y="2707200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Сложная таблица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65" name="Google Shape;1765;p90"/>
          <p:cNvGraphicFramePr/>
          <p:nvPr/>
        </p:nvGraphicFramePr>
        <p:xfrm>
          <a:off x="7697853" y="347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{BB67EEA7-04EC-4776-A045-91E18BA9A31E}</a:tableStyleId>
              </a:tblPr>
              <a:tblGrid>
                <a:gridCol w="595400"/>
                <a:gridCol w="1828550"/>
                <a:gridCol w="1828550"/>
                <a:gridCol w="1824125"/>
                <a:gridCol w="1828550"/>
                <a:gridCol w="2133100"/>
              </a:tblGrid>
              <a:tr h="47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3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N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6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66" name="Google Shape;1766;p90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Таблицы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0"/>
          <p:cNvSpPr/>
          <p:nvPr/>
        </p:nvSpPr>
        <p:spPr>
          <a:xfrm>
            <a:off x="551854" y="2224650"/>
            <a:ext cx="5719200" cy="56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Инструкцию о том,</a:t>
            </a:r>
            <a:b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пользоваться шаблоном, вы можете найти </a:t>
            </a:r>
            <a:r>
              <a:rPr b="1" lang="ru" sz="24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здесь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816" name="Google Shape;816;p50"/>
          <p:cNvGrpSpPr/>
          <p:nvPr/>
        </p:nvGrpSpPr>
        <p:grpSpPr>
          <a:xfrm>
            <a:off x="9135958" y="3700819"/>
            <a:ext cx="7140025" cy="2228262"/>
            <a:chOff x="7689659" y="3354600"/>
            <a:chExt cx="7153617" cy="2206200"/>
          </a:xfrm>
        </p:grpSpPr>
        <p:sp>
          <p:nvSpPr>
            <p:cNvPr id="817" name="Google Shape;817;p50"/>
            <p:cNvSpPr/>
            <p:nvPr/>
          </p:nvSpPr>
          <p:spPr>
            <a:xfrm>
              <a:off x="7689659" y="3354600"/>
              <a:ext cx="7145700" cy="2206200"/>
            </a:xfrm>
            <a:prstGeom prst="roundRect">
              <a:avLst>
                <a:gd fmla="val 4049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8493243" y="3855295"/>
              <a:ext cx="1212000" cy="1212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819" name="Google Shape;819;p50"/>
            <p:cNvSpPr txBox="1"/>
            <p:nvPr/>
          </p:nvSpPr>
          <p:spPr>
            <a:xfrm>
              <a:off x="10544576" y="3846462"/>
              <a:ext cx="42987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 u="sng"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4"/>
                </a:rPr>
                <a:t>Дополнительные 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 u="sng"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5"/>
                </a:rPr>
                <a:t>ресурсы</a:t>
              </a:r>
              <a:endParaRPr b="1" sz="2400" u="sng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uFill>
                    <a:noFill/>
                  </a:uFill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6"/>
                </a:rPr>
                <a:t>Иконки и картинки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20" name="Google Shape;820;p50"/>
          <p:cNvSpPr/>
          <p:nvPr/>
        </p:nvSpPr>
        <p:spPr>
          <a:xfrm rot="-1254276">
            <a:off x="13288568" y="2250367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0"/>
          <p:cNvSpPr/>
          <p:nvPr/>
        </p:nvSpPr>
        <p:spPr>
          <a:xfrm rot="-1254276">
            <a:off x="14474418" y="4515830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0"/>
          <p:cNvSpPr/>
          <p:nvPr/>
        </p:nvSpPr>
        <p:spPr>
          <a:xfrm rot="-1254276">
            <a:off x="13496443" y="73431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0"/>
          <p:cNvSpPr txBox="1"/>
          <p:nvPr/>
        </p:nvSpPr>
        <p:spPr>
          <a:xfrm>
            <a:off x="551850" y="489600"/>
            <a:ext cx="71457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Навигация</a:t>
            </a:r>
            <a:endParaRPr b="1" sz="5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24" name="Google Shape;824;p50"/>
          <p:cNvGrpSpPr/>
          <p:nvPr/>
        </p:nvGrpSpPr>
        <p:grpSpPr>
          <a:xfrm>
            <a:off x="9144158" y="973259"/>
            <a:ext cx="7132123" cy="2223408"/>
            <a:chOff x="9144158" y="973259"/>
            <a:chExt cx="7132123" cy="2223408"/>
          </a:xfrm>
        </p:grpSpPr>
        <p:grpSp>
          <p:nvGrpSpPr>
            <p:cNvPr id="825" name="Google Shape;825;p50"/>
            <p:cNvGrpSpPr/>
            <p:nvPr/>
          </p:nvGrpSpPr>
          <p:grpSpPr>
            <a:xfrm>
              <a:off x="9144158" y="973259"/>
              <a:ext cx="7132123" cy="2223408"/>
              <a:chOff x="9144000" y="990600"/>
              <a:chExt cx="7145700" cy="2206200"/>
            </a:xfrm>
          </p:grpSpPr>
          <p:sp>
            <p:nvSpPr>
              <p:cNvPr id="826" name="Google Shape;826;p50"/>
              <p:cNvSpPr/>
              <p:nvPr/>
            </p:nvSpPr>
            <p:spPr>
              <a:xfrm>
                <a:off x="9144000" y="990600"/>
                <a:ext cx="7145700" cy="2206200"/>
              </a:xfrm>
              <a:prstGeom prst="roundRect">
                <a:avLst>
                  <a:gd fmla="val 4049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0"/>
              <p:cNvSpPr txBox="1"/>
              <p:nvPr/>
            </p:nvSpPr>
            <p:spPr>
              <a:xfrm>
                <a:off x="11996637" y="1488235"/>
                <a:ext cx="4284600" cy="12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/>
                  </a:rPr>
                  <a:t>Шаблоны 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/>
                  </a:rPr>
                  <a:t>слайдов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28" name="Google Shape;828;p50"/>
            <p:cNvSpPr/>
            <p:nvPr/>
          </p:nvSpPr>
          <p:spPr>
            <a:xfrm>
              <a:off x="9938014" y="1474770"/>
              <a:ext cx="1209600" cy="1224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29" name="Google Shape;829;p50"/>
          <p:cNvGrpSpPr/>
          <p:nvPr/>
        </p:nvGrpSpPr>
        <p:grpSpPr>
          <a:xfrm>
            <a:off x="9143514" y="6425522"/>
            <a:ext cx="7132123" cy="2227380"/>
            <a:chOff x="9143514" y="6425522"/>
            <a:chExt cx="7132123" cy="2227380"/>
          </a:xfrm>
        </p:grpSpPr>
        <p:grpSp>
          <p:nvGrpSpPr>
            <p:cNvPr id="830" name="Google Shape;830;p50"/>
            <p:cNvGrpSpPr/>
            <p:nvPr/>
          </p:nvGrpSpPr>
          <p:grpSpPr>
            <a:xfrm>
              <a:off x="9143514" y="6425522"/>
              <a:ext cx="7132123" cy="2227380"/>
              <a:chOff x="7697850" y="6425800"/>
              <a:chExt cx="7145700" cy="2206200"/>
            </a:xfrm>
          </p:grpSpPr>
          <p:sp>
            <p:nvSpPr>
              <p:cNvPr id="831" name="Google Shape;831;p50"/>
              <p:cNvSpPr/>
              <p:nvPr/>
            </p:nvSpPr>
            <p:spPr>
              <a:xfrm>
                <a:off x="7697850" y="6425800"/>
                <a:ext cx="7145700" cy="2206200"/>
              </a:xfrm>
              <a:prstGeom prst="roundRect">
                <a:avLst>
                  <a:gd fmla="val 4049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0"/>
              <p:cNvSpPr txBox="1"/>
              <p:nvPr/>
            </p:nvSpPr>
            <p:spPr>
              <a:xfrm>
                <a:off x="10544479" y="6917800"/>
                <a:ext cx="4291200" cy="12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7"/>
                  </a:rPr>
                  <a:t>Готовые</a:t>
                </a:r>
                <a:b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8"/>
                  </a:rPr>
                </a:b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9"/>
                  </a:rPr>
                  <a:t>элементы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0"/>
                  </a:rPr>
                  <a:t>Мокапы, таблицы, </a:t>
                </a:r>
                <a:b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1"/>
                  </a:rPr>
                </a:b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2"/>
                  </a:rPr>
                  <a:t>диаграммы, фигуры</a:t>
                </a:r>
                <a:endParaRPr sz="18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33" name="Google Shape;833;p50"/>
            <p:cNvSpPr/>
            <p:nvPr/>
          </p:nvSpPr>
          <p:spPr>
            <a:xfrm>
              <a:off x="9938014" y="6921920"/>
              <a:ext cx="1209600" cy="1224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1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1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51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студент DS-23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42" name="Google Shape;842;p5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43" name="Google Shape;843;p5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83" y="1115750"/>
            <a:ext cx="5549467" cy="4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925" y="1164475"/>
            <a:ext cx="5549499" cy="4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52"/>
          <p:cNvSpPr txBox="1"/>
          <p:nvPr/>
        </p:nvSpPr>
        <p:spPr>
          <a:xfrm>
            <a:off x="7362450" y="338150"/>
            <a:ext cx="9507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-371475" lvl="0" marL="447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Без ремонта                              2. Косметический                       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4" name="Google Shape;8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925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450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2"/>
          <p:cNvSpPr txBox="1"/>
          <p:nvPr/>
        </p:nvSpPr>
        <p:spPr>
          <a:xfrm>
            <a:off x="7194375" y="5249075"/>
            <a:ext cx="100620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        </a:t>
            </a: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3. Евро                                4. Дизайнерский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52"/>
          <p:cNvSpPr txBox="1"/>
          <p:nvPr/>
        </p:nvSpPr>
        <p:spPr>
          <a:xfrm>
            <a:off x="551850" y="2281650"/>
            <a:ext cx="4709400" cy="6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Построить классификатор на 4 типа градации ремонта квартиры по изображению ее интерьера с помощью нейронной сети.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размеченных данных использовались изображения в объявлениях о продаже квартир на сайте ЦИАН.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52"/>
          <p:cNvSpPr txBox="1"/>
          <p:nvPr/>
        </p:nvSpPr>
        <p:spPr>
          <a:xfrm>
            <a:off x="933175" y="338150"/>
            <a:ext cx="41046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3"/>
          <p:cNvSpPr txBox="1"/>
          <p:nvPr/>
        </p:nvSpPr>
        <p:spPr>
          <a:xfrm>
            <a:off x="551850" y="1660538"/>
            <a:ext cx="8155200" cy="7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Информация об объявлениях и в том числе фотографии квартир были получены путем веб-скрапинга сайта cian.ru (ЦИАН).</a:t>
            </a:r>
            <a:endParaRPr sz="3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Точки на карте были выбраны случайным образом, чтобы в выборку попало как можно больше разнородных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Использовались библиотеки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и beautiful soup. Для обхода captcha использовался парсер с бесплатный лимитом запросов в месяц.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Изображения квартир были взяты с 10 000 объявлений о продаже квартиры в Москве, из каждого объявления взято не более 3 изображений.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53"/>
          <p:cNvSpPr txBox="1"/>
          <p:nvPr/>
        </p:nvSpPr>
        <p:spPr>
          <a:xfrm>
            <a:off x="904225" y="388800"/>
            <a:ext cx="8744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Получение данных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5" name="Google Shape;8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660586"/>
            <a:ext cx="7466225" cy="798021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3"/>
          <p:cNvSpPr txBox="1"/>
          <p:nvPr/>
        </p:nvSpPr>
        <p:spPr>
          <a:xfrm>
            <a:off x="10389000" y="1343400"/>
            <a:ext cx="6051300" cy="6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Адреса о</a:t>
            </a: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бъявлений на карте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4"/>
          <p:cNvSpPr txBox="1"/>
          <p:nvPr/>
        </p:nvSpPr>
        <p:spPr>
          <a:xfrm>
            <a:off x="540000" y="1360800"/>
            <a:ext cx="5914800" cy="8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Полученная выборка состояла из 29 079 изображений квартир, включающая не только интересные для классификации изображения интерьера, но и фотографии вида из окна, вида на парк, дом, подъезд,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 планировки</a:t>
            </a: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и т.д.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Первым этапом решение задачи было разделение изображений интерьера от изображений экстерьера с помощью нейронной сети. Для этого была размечена небольшая выборка  - 1200 картинок, по 200 на каждый класс (6 классов).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2" name="Google Shape;872;p54"/>
          <p:cNvSpPr txBox="1"/>
          <p:nvPr/>
        </p:nvSpPr>
        <p:spPr>
          <a:xfrm>
            <a:off x="1641625" y="486300"/>
            <a:ext cx="44601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3" name="Google Shape;8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900" y="1814825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038" y="1799450"/>
            <a:ext cx="357660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9825" y="6399738"/>
            <a:ext cx="3454950" cy="259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1" y="6313375"/>
            <a:ext cx="3454950" cy="25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9825" y="1799449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0438" y="6313385"/>
            <a:ext cx="3685237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4"/>
          <p:cNvSpPr txBox="1"/>
          <p:nvPr/>
        </p:nvSpPr>
        <p:spPr>
          <a:xfrm>
            <a:off x="6779900" y="97920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1.	Подъезд                       </a:t>
            </a: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2.	Вид на дом</a:t>
            </a: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                      3. Вид из окна 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54"/>
          <p:cNvSpPr txBox="1"/>
          <p:nvPr/>
        </p:nvSpPr>
        <p:spPr>
          <a:xfrm>
            <a:off x="6779900" y="527835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4. Парк и двор</a:t>
            </a: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             5.	Схема планировки               6. Интерьер        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